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1" r:id="rId2"/>
    <p:sldId id="257" r:id="rId3"/>
    <p:sldId id="262" r:id="rId4"/>
    <p:sldId id="258" r:id="rId5"/>
    <p:sldId id="259" r:id="rId6"/>
    <p:sldId id="264" r:id="rId7"/>
    <p:sldId id="265" r:id="rId8"/>
    <p:sldId id="266" r:id="rId9"/>
    <p:sldId id="267" r:id="rId10"/>
    <p:sldId id="260" r:id="rId1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C0B784-3B0D-4E63-BEC6-0161C1C8CCC0}" v="535" dt="2023-03-17T12:16:28.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4" d="100"/>
          <a:sy n="64" d="100"/>
        </p:scale>
        <p:origin x="156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 McCormick" userId="32010449-09aa-4e82-8067-fd0f34da8b52" providerId="ADAL" clId="{F6C0B784-3B0D-4E63-BEC6-0161C1C8CCC0}"/>
    <pc:docChg chg="undo custSel addSld delSld modSld">
      <pc:chgData name="Juliet McCormick" userId="32010449-09aa-4e82-8067-fd0f34da8b52" providerId="ADAL" clId="{F6C0B784-3B0D-4E63-BEC6-0161C1C8CCC0}" dt="2023-03-21T12:12:26.029" v="3998" actId="113"/>
      <pc:docMkLst>
        <pc:docMk/>
      </pc:docMkLst>
      <pc:sldChg chg="addSp delSp modSp del mod">
        <pc:chgData name="Juliet McCormick" userId="32010449-09aa-4e82-8067-fd0f34da8b52" providerId="ADAL" clId="{F6C0B784-3B0D-4E63-BEC6-0161C1C8CCC0}" dt="2023-02-03T08:12:29.147" v="201" actId="47"/>
        <pc:sldMkLst>
          <pc:docMk/>
          <pc:sldMk cId="231435304" sldId="256"/>
        </pc:sldMkLst>
        <pc:spChg chg="del mod">
          <ac:chgData name="Juliet McCormick" userId="32010449-09aa-4e82-8067-fd0f34da8b52" providerId="ADAL" clId="{F6C0B784-3B0D-4E63-BEC6-0161C1C8CCC0}" dt="2023-02-03T07:50:40.357" v="1" actId="478"/>
          <ac:spMkLst>
            <pc:docMk/>
            <pc:sldMk cId="231435304" sldId="256"/>
            <ac:spMk id="8" creationId="{00000000-0000-0000-0000-000000000000}"/>
          </ac:spMkLst>
        </pc:spChg>
        <pc:spChg chg="del">
          <ac:chgData name="Juliet McCormick" userId="32010449-09aa-4e82-8067-fd0f34da8b52" providerId="ADAL" clId="{F6C0B784-3B0D-4E63-BEC6-0161C1C8CCC0}" dt="2023-02-03T08:08:14.213" v="137" actId="478"/>
          <ac:spMkLst>
            <pc:docMk/>
            <pc:sldMk cId="231435304" sldId="256"/>
            <ac:spMk id="18" creationId="{00000000-0000-0000-0000-000000000000}"/>
          </ac:spMkLst>
        </pc:spChg>
        <pc:spChg chg="del">
          <ac:chgData name="Juliet McCormick" userId="32010449-09aa-4e82-8067-fd0f34da8b52" providerId="ADAL" clId="{F6C0B784-3B0D-4E63-BEC6-0161C1C8CCC0}" dt="2023-02-03T07:55:58.576" v="11" actId="478"/>
          <ac:spMkLst>
            <pc:docMk/>
            <pc:sldMk cId="231435304" sldId="256"/>
            <ac:spMk id="31" creationId="{6B8F8B04-DEF4-4985-93F4-C163B97F2BC7}"/>
          </ac:spMkLst>
        </pc:spChg>
        <pc:spChg chg="mod">
          <ac:chgData name="Juliet McCormick" userId="32010449-09aa-4e82-8067-fd0f34da8b52" providerId="ADAL" clId="{F6C0B784-3B0D-4E63-BEC6-0161C1C8CCC0}" dt="2023-02-03T08:05:00.915" v="53" actId="1076"/>
          <ac:spMkLst>
            <pc:docMk/>
            <pc:sldMk cId="231435304" sldId="256"/>
            <ac:spMk id="33" creationId="{E92CDFD8-13DF-4DF0-9901-394483D560B6}"/>
          </ac:spMkLst>
        </pc:spChg>
        <pc:spChg chg="del">
          <ac:chgData name="Juliet McCormick" userId="32010449-09aa-4e82-8067-fd0f34da8b52" providerId="ADAL" clId="{F6C0B784-3B0D-4E63-BEC6-0161C1C8CCC0}" dt="2023-02-03T08:10:24.653" v="178" actId="478"/>
          <ac:spMkLst>
            <pc:docMk/>
            <pc:sldMk cId="231435304" sldId="256"/>
            <ac:spMk id="34" creationId="{6E88D881-04AB-41D9-ACE8-48578C4CC635}"/>
          </ac:spMkLst>
        </pc:spChg>
        <pc:spChg chg="del">
          <ac:chgData name="Juliet McCormick" userId="32010449-09aa-4e82-8067-fd0f34da8b52" providerId="ADAL" clId="{F6C0B784-3B0D-4E63-BEC6-0161C1C8CCC0}" dt="2023-02-03T08:03:37.522" v="38" actId="478"/>
          <ac:spMkLst>
            <pc:docMk/>
            <pc:sldMk cId="231435304" sldId="256"/>
            <ac:spMk id="35" creationId="{9BF0AD22-315E-43FD-897C-A39E63C38495}"/>
          </ac:spMkLst>
        </pc:spChg>
        <pc:spChg chg="mod">
          <ac:chgData name="Juliet McCormick" userId="32010449-09aa-4e82-8067-fd0f34da8b52" providerId="ADAL" clId="{F6C0B784-3B0D-4E63-BEC6-0161C1C8CCC0}" dt="2023-02-03T08:08:26.875" v="141" actId="1076"/>
          <ac:spMkLst>
            <pc:docMk/>
            <pc:sldMk cId="231435304" sldId="256"/>
            <ac:spMk id="42" creationId="{9328389F-2684-4AA6-9893-C93F61625C95}"/>
          </ac:spMkLst>
        </pc:spChg>
        <pc:spChg chg="del">
          <ac:chgData name="Juliet McCormick" userId="32010449-09aa-4e82-8067-fd0f34da8b52" providerId="ADAL" clId="{F6C0B784-3B0D-4E63-BEC6-0161C1C8CCC0}" dt="2023-02-03T08:03:45.786" v="40" actId="478"/>
          <ac:spMkLst>
            <pc:docMk/>
            <pc:sldMk cId="231435304" sldId="256"/>
            <ac:spMk id="48" creationId="{5579E0D8-3ED6-4975-AF29-E2A8D973886A}"/>
          </ac:spMkLst>
        </pc:spChg>
        <pc:picChg chg="del">
          <ac:chgData name="Juliet McCormick" userId="32010449-09aa-4e82-8067-fd0f34da8b52" providerId="ADAL" clId="{F6C0B784-3B0D-4E63-BEC6-0161C1C8CCC0}" dt="2023-02-03T08:08:15.566" v="138" actId="478"/>
          <ac:picMkLst>
            <pc:docMk/>
            <pc:sldMk cId="231435304" sldId="256"/>
            <ac:picMk id="3" creationId="{2655B99C-A2EF-43EF-B72C-8531209D301D}"/>
          </ac:picMkLst>
        </pc:picChg>
        <pc:picChg chg="add mod">
          <ac:chgData name="Juliet McCormick" userId="32010449-09aa-4e82-8067-fd0f34da8b52" providerId="ADAL" clId="{F6C0B784-3B0D-4E63-BEC6-0161C1C8CCC0}" dt="2023-02-03T07:51:32.692" v="4" actId="1076"/>
          <ac:picMkLst>
            <pc:docMk/>
            <pc:sldMk cId="231435304" sldId="256"/>
            <ac:picMk id="4" creationId="{C1168341-EEA9-49BD-AF84-6B33971D8764}"/>
          </ac:picMkLst>
        </pc:picChg>
        <pc:picChg chg="add del mod">
          <ac:chgData name="Juliet McCormick" userId="32010449-09aa-4e82-8067-fd0f34da8b52" providerId="ADAL" clId="{F6C0B784-3B0D-4E63-BEC6-0161C1C8CCC0}" dt="2023-02-03T08:10:45.511" v="182" actId="478"/>
          <ac:picMkLst>
            <pc:docMk/>
            <pc:sldMk cId="231435304" sldId="256"/>
            <ac:picMk id="6" creationId="{364B20E3-C33C-4E28-84B1-3517C58671CB}"/>
          </ac:picMkLst>
        </pc:picChg>
        <pc:picChg chg="del">
          <ac:chgData name="Juliet McCormick" userId="32010449-09aa-4e82-8067-fd0f34da8b52" providerId="ADAL" clId="{F6C0B784-3B0D-4E63-BEC6-0161C1C8CCC0}" dt="2023-02-03T08:07:55.849" v="134" actId="478"/>
          <ac:picMkLst>
            <pc:docMk/>
            <pc:sldMk cId="231435304" sldId="256"/>
            <ac:picMk id="1028" creationId="{0860AE08-5C16-441E-B48B-48217CD637BA}"/>
          </ac:picMkLst>
        </pc:picChg>
        <pc:picChg chg="add mod">
          <ac:chgData name="Juliet McCormick" userId="32010449-09aa-4e82-8067-fd0f34da8b52" providerId="ADAL" clId="{F6C0B784-3B0D-4E63-BEC6-0161C1C8CCC0}" dt="2023-02-03T08:04:47.451" v="48" actId="1076"/>
          <ac:picMkLst>
            <pc:docMk/>
            <pc:sldMk cId="231435304" sldId="256"/>
            <ac:picMk id="1030" creationId="{74A55A8E-65AD-4FE3-BAE7-C0EBF7B398F7}"/>
          </ac:picMkLst>
        </pc:picChg>
        <pc:picChg chg="add del mod">
          <ac:chgData name="Juliet McCormick" userId="32010449-09aa-4e82-8067-fd0f34da8b52" providerId="ADAL" clId="{F6C0B784-3B0D-4E63-BEC6-0161C1C8CCC0}" dt="2023-02-03T08:04:49.298" v="49"/>
          <ac:picMkLst>
            <pc:docMk/>
            <pc:sldMk cId="231435304" sldId="256"/>
            <ac:picMk id="1032" creationId="{940BB4EF-6C4D-4F98-90E6-2D35162260C0}"/>
          </ac:picMkLst>
        </pc:picChg>
        <pc:picChg chg="add mod">
          <ac:chgData name="Juliet McCormick" userId="32010449-09aa-4e82-8067-fd0f34da8b52" providerId="ADAL" clId="{F6C0B784-3B0D-4E63-BEC6-0161C1C8CCC0}" dt="2023-02-03T08:04:55.949" v="52" actId="1076"/>
          <ac:picMkLst>
            <pc:docMk/>
            <pc:sldMk cId="231435304" sldId="256"/>
            <ac:picMk id="1034" creationId="{EA9C41A1-50B8-4D6D-990B-85BECCE234D3}"/>
          </ac:picMkLst>
        </pc:picChg>
      </pc:sldChg>
      <pc:sldChg chg="addSp delSp modSp mod">
        <pc:chgData name="Juliet McCormick" userId="32010449-09aa-4e82-8067-fd0f34da8b52" providerId="ADAL" clId="{F6C0B784-3B0D-4E63-BEC6-0161C1C8CCC0}" dt="2023-03-21T08:45:08.223" v="3885" actId="20577"/>
        <pc:sldMkLst>
          <pc:docMk/>
          <pc:sldMk cId="2558065397" sldId="257"/>
        </pc:sldMkLst>
        <pc:spChg chg="mod">
          <ac:chgData name="Juliet McCormick" userId="32010449-09aa-4e82-8067-fd0f34da8b52" providerId="ADAL" clId="{F6C0B784-3B0D-4E63-BEC6-0161C1C8CCC0}" dt="2023-03-21T08:44:56.318" v="3881" actId="20577"/>
          <ac:spMkLst>
            <pc:docMk/>
            <pc:sldMk cId="2558065397" sldId="257"/>
            <ac:spMk id="8" creationId="{00000000-0000-0000-0000-000000000000}"/>
          </ac:spMkLst>
        </pc:spChg>
        <pc:spChg chg="mod">
          <ac:chgData name="Juliet McCormick" userId="32010449-09aa-4e82-8067-fd0f34da8b52" providerId="ADAL" clId="{F6C0B784-3B0D-4E63-BEC6-0161C1C8CCC0}" dt="2023-02-03T08:28:34.199" v="242" actId="14100"/>
          <ac:spMkLst>
            <pc:docMk/>
            <pc:sldMk cId="2558065397" sldId="257"/>
            <ac:spMk id="9" creationId="{00000000-0000-0000-0000-000000000000}"/>
          </ac:spMkLst>
        </pc:spChg>
        <pc:spChg chg="del mod">
          <ac:chgData name="Juliet McCormick" userId="32010449-09aa-4e82-8067-fd0f34da8b52" providerId="ADAL" clId="{F6C0B784-3B0D-4E63-BEC6-0161C1C8CCC0}" dt="2023-02-03T08:36:10.121" v="726" actId="478"/>
          <ac:spMkLst>
            <pc:docMk/>
            <pc:sldMk cId="2558065397" sldId="257"/>
            <ac:spMk id="18" creationId="{00000000-0000-0000-0000-000000000000}"/>
          </ac:spMkLst>
        </pc:spChg>
        <pc:spChg chg="mod">
          <ac:chgData name="Juliet McCormick" userId="32010449-09aa-4e82-8067-fd0f34da8b52" providerId="ADAL" clId="{F6C0B784-3B0D-4E63-BEC6-0161C1C8CCC0}" dt="2023-02-03T08:26:29.413" v="229" actId="14100"/>
          <ac:spMkLst>
            <pc:docMk/>
            <pc:sldMk cId="2558065397" sldId="257"/>
            <ac:spMk id="31" creationId="{6B8F8B04-DEF4-4985-93F4-C163B97F2BC7}"/>
          </ac:spMkLst>
        </pc:spChg>
        <pc:spChg chg="del mod">
          <ac:chgData name="Juliet McCormick" userId="32010449-09aa-4e82-8067-fd0f34da8b52" providerId="ADAL" clId="{F6C0B784-3B0D-4E63-BEC6-0161C1C8CCC0}" dt="2023-02-03T08:36:18.431" v="731" actId="478"/>
          <ac:spMkLst>
            <pc:docMk/>
            <pc:sldMk cId="2558065397" sldId="257"/>
            <ac:spMk id="33" creationId="{E92CDFD8-13DF-4DF0-9901-394483D560B6}"/>
          </ac:spMkLst>
        </pc:spChg>
        <pc:spChg chg="mod">
          <ac:chgData name="Juliet McCormick" userId="32010449-09aa-4e82-8067-fd0f34da8b52" providerId="ADAL" clId="{F6C0B784-3B0D-4E63-BEC6-0161C1C8CCC0}" dt="2023-03-21T08:45:08.223" v="3885" actId="20577"/>
          <ac:spMkLst>
            <pc:docMk/>
            <pc:sldMk cId="2558065397" sldId="257"/>
            <ac:spMk id="34" creationId="{6E88D881-04AB-41D9-ACE8-48578C4CC635}"/>
          </ac:spMkLst>
        </pc:spChg>
        <pc:spChg chg="del mod">
          <ac:chgData name="Juliet McCormick" userId="32010449-09aa-4e82-8067-fd0f34da8b52" providerId="ADAL" clId="{F6C0B784-3B0D-4E63-BEC6-0161C1C8CCC0}" dt="2023-02-03T08:36:11.510" v="727" actId="478"/>
          <ac:spMkLst>
            <pc:docMk/>
            <pc:sldMk cId="2558065397" sldId="257"/>
            <ac:spMk id="42" creationId="{9328389F-2684-4AA6-9893-C93F61625C95}"/>
          </ac:spMkLst>
        </pc:spChg>
        <pc:spChg chg="mod">
          <ac:chgData name="Juliet McCormick" userId="32010449-09aa-4e82-8067-fd0f34da8b52" providerId="ADAL" clId="{F6C0B784-3B0D-4E63-BEC6-0161C1C8CCC0}" dt="2023-02-03T08:25:44.627" v="217" actId="1076"/>
          <ac:spMkLst>
            <pc:docMk/>
            <pc:sldMk cId="2558065397" sldId="257"/>
            <ac:spMk id="44" creationId="{25C997A9-822F-4ED2-891C-3BA567089A6F}"/>
          </ac:spMkLst>
        </pc:spChg>
        <pc:spChg chg="del mod">
          <ac:chgData name="Juliet McCormick" userId="32010449-09aa-4e82-8067-fd0f34da8b52" providerId="ADAL" clId="{F6C0B784-3B0D-4E63-BEC6-0161C1C8CCC0}" dt="2023-02-03T08:36:12.909" v="728" actId="478"/>
          <ac:spMkLst>
            <pc:docMk/>
            <pc:sldMk cId="2558065397" sldId="257"/>
            <ac:spMk id="48" creationId="{5579E0D8-3ED6-4975-AF29-E2A8D973886A}"/>
          </ac:spMkLst>
        </pc:spChg>
        <pc:picChg chg="add mod">
          <ac:chgData name="Juliet McCormick" userId="32010449-09aa-4e82-8067-fd0f34da8b52" providerId="ADAL" clId="{F6C0B784-3B0D-4E63-BEC6-0161C1C8CCC0}" dt="2023-02-03T08:28:52.947" v="246" actId="1076"/>
          <ac:picMkLst>
            <pc:docMk/>
            <pc:sldMk cId="2558065397" sldId="257"/>
            <ac:picMk id="4" creationId="{B2F9AA41-4E22-4A31-B2EB-5C94B4DB8FB4}"/>
          </ac:picMkLst>
        </pc:picChg>
        <pc:picChg chg="add mod">
          <ac:chgData name="Juliet McCormick" userId="32010449-09aa-4e82-8067-fd0f34da8b52" providerId="ADAL" clId="{F6C0B784-3B0D-4E63-BEC6-0161C1C8CCC0}" dt="2023-02-03T08:29:27.322" v="252" actId="1076"/>
          <ac:picMkLst>
            <pc:docMk/>
            <pc:sldMk cId="2558065397" sldId="257"/>
            <ac:picMk id="6" creationId="{A480E410-F833-411C-B7E5-C2FBE30FBEBA}"/>
          </ac:picMkLst>
        </pc:picChg>
        <pc:picChg chg="add mod">
          <ac:chgData name="Juliet McCormick" userId="32010449-09aa-4e82-8067-fd0f34da8b52" providerId="ADAL" clId="{F6C0B784-3B0D-4E63-BEC6-0161C1C8CCC0}" dt="2023-02-03T08:25:41.084" v="216" actId="1076"/>
          <ac:picMkLst>
            <pc:docMk/>
            <pc:sldMk cId="2558065397" sldId="257"/>
            <ac:picMk id="4098" creationId="{6E84AFA1-A328-4C1D-9892-E457766F3357}"/>
          </ac:picMkLst>
        </pc:picChg>
        <pc:picChg chg="add mod">
          <ac:chgData name="Juliet McCormick" userId="32010449-09aa-4e82-8067-fd0f34da8b52" providerId="ADAL" clId="{F6C0B784-3B0D-4E63-BEC6-0161C1C8CCC0}" dt="2023-02-03T08:28:07.433" v="240" actId="1076"/>
          <ac:picMkLst>
            <pc:docMk/>
            <pc:sldMk cId="2558065397" sldId="257"/>
            <ac:picMk id="4100" creationId="{58281F58-0BBD-47AF-8667-62D82468648C}"/>
          </ac:picMkLst>
        </pc:picChg>
        <pc:picChg chg="add del">
          <ac:chgData name="Juliet McCormick" userId="32010449-09aa-4e82-8067-fd0f34da8b52" providerId="ADAL" clId="{F6C0B784-3B0D-4E63-BEC6-0161C1C8CCC0}" dt="2023-02-03T08:26:13.019" v="222"/>
          <ac:picMkLst>
            <pc:docMk/>
            <pc:sldMk cId="2558065397" sldId="257"/>
            <ac:picMk id="4102" creationId="{08C9C770-539F-45B0-867A-1CB28E5B2F6E}"/>
          </ac:picMkLst>
        </pc:picChg>
        <pc:picChg chg="add mod">
          <ac:chgData name="Juliet McCormick" userId="32010449-09aa-4e82-8067-fd0f34da8b52" providerId="ADAL" clId="{F6C0B784-3B0D-4E63-BEC6-0161C1C8CCC0}" dt="2023-02-03T08:27:13.827" v="230" actId="1076"/>
          <ac:picMkLst>
            <pc:docMk/>
            <pc:sldMk cId="2558065397" sldId="257"/>
            <ac:picMk id="4104" creationId="{2C387471-21EF-440D-B133-EFEDD2C2E543}"/>
          </ac:picMkLst>
        </pc:picChg>
        <pc:picChg chg="add mod">
          <ac:chgData name="Juliet McCormick" userId="32010449-09aa-4e82-8067-fd0f34da8b52" providerId="ADAL" clId="{F6C0B784-3B0D-4E63-BEC6-0161C1C8CCC0}" dt="2023-02-03T08:28:37.532" v="243" actId="1076"/>
          <ac:picMkLst>
            <pc:docMk/>
            <pc:sldMk cId="2558065397" sldId="257"/>
            <ac:picMk id="4106" creationId="{3A9B8E31-57EB-4D6A-8587-39DD15A5D0C0}"/>
          </ac:picMkLst>
        </pc:picChg>
        <pc:picChg chg="add mod">
          <ac:chgData name="Juliet McCormick" userId="32010449-09aa-4e82-8067-fd0f34da8b52" providerId="ADAL" clId="{F6C0B784-3B0D-4E63-BEC6-0161C1C8CCC0}" dt="2023-02-03T08:30:09.765" v="255" actId="1076"/>
          <ac:picMkLst>
            <pc:docMk/>
            <pc:sldMk cId="2558065397" sldId="257"/>
            <ac:picMk id="4108" creationId="{5C91A44E-3433-40C8-AEB2-0ED65BEA00D6}"/>
          </ac:picMkLst>
        </pc:picChg>
      </pc:sldChg>
      <pc:sldChg chg="addSp delSp modSp mod">
        <pc:chgData name="Juliet McCormick" userId="32010449-09aa-4e82-8067-fd0f34da8b52" providerId="ADAL" clId="{F6C0B784-3B0D-4E63-BEC6-0161C1C8CCC0}" dt="2023-03-21T12:02:39.982" v="3953" actId="20577"/>
        <pc:sldMkLst>
          <pc:docMk/>
          <pc:sldMk cId="2243614499" sldId="258"/>
        </pc:sldMkLst>
        <pc:spChg chg="add del">
          <ac:chgData name="Juliet McCormick" userId="32010449-09aa-4e82-8067-fd0f34da8b52" providerId="ADAL" clId="{F6C0B784-3B0D-4E63-BEC6-0161C1C8CCC0}" dt="2023-03-17T12:03:46.270" v="3349" actId="478"/>
          <ac:spMkLst>
            <pc:docMk/>
            <pc:sldMk cId="2243614499" sldId="258"/>
            <ac:spMk id="6" creationId="{BB74D649-F6F1-E167-EB0E-A7264EC94A28}"/>
          </ac:spMkLst>
        </pc:spChg>
        <pc:spChg chg="add mod">
          <ac:chgData name="Juliet McCormick" userId="32010449-09aa-4e82-8067-fd0f34da8b52" providerId="ADAL" clId="{F6C0B784-3B0D-4E63-BEC6-0161C1C8CCC0}" dt="2023-03-17T12:05:06.292" v="3369" actId="1076"/>
          <ac:spMkLst>
            <pc:docMk/>
            <pc:sldMk cId="2243614499" sldId="258"/>
            <ac:spMk id="7" creationId="{E9FEB181-F4D6-8713-B7DD-E9FCB3D36713}"/>
          </ac:spMkLst>
        </pc:spChg>
        <pc:spChg chg="mod">
          <ac:chgData name="Juliet McCormick" userId="32010449-09aa-4e82-8067-fd0f34da8b52" providerId="ADAL" clId="{F6C0B784-3B0D-4E63-BEC6-0161C1C8CCC0}" dt="2023-03-21T11:48:17.798" v="3943" actId="20577"/>
          <ac:spMkLst>
            <pc:docMk/>
            <pc:sldMk cId="2243614499" sldId="258"/>
            <ac:spMk id="9" creationId="{00000000-0000-0000-0000-000000000000}"/>
          </ac:spMkLst>
        </pc:spChg>
        <pc:spChg chg="add mod">
          <ac:chgData name="Juliet McCormick" userId="32010449-09aa-4e82-8067-fd0f34da8b52" providerId="ADAL" clId="{F6C0B784-3B0D-4E63-BEC6-0161C1C8CCC0}" dt="2023-03-17T12:04:19.614" v="3357" actId="1076"/>
          <ac:spMkLst>
            <pc:docMk/>
            <pc:sldMk cId="2243614499" sldId="258"/>
            <ac:spMk id="10" creationId="{7C345C8C-CCB8-9606-C63C-1E8722C784C9}"/>
          </ac:spMkLst>
        </pc:spChg>
        <pc:spChg chg="add mod">
          <ac:chgData name="Juliet McCormick" userId="32010449-09aa-4e82-8067-fd0f34da8b52" providerId="ADAL" clId="{F6C0B784-3B0D-4E63-BEC6-0161C1C8CCC0}" dt="2023-03-17T12:05:15.645" v="3372" actId="1076"/>
          <ac:spMkLst>
            <pc:docMk/>
            <pc:sldMk cId="2243614499" sldId="258"/>
            <ac:spMk id="11" creationId="{0E82CFD3-CC24-8B5A-BCE8-CA7E6169C824}"/>
          </ac:spMkLst>
        </pc:spChg>
        <pc:spChg chg="mod">
          <ac:chgData name="Juliet McCormick" userId="32010449-09aa-4e82-8067-fd0f34da8b52" providerId="ADAL" clId="{F6C0B784-3B0D-4E63-BEC6-0161C1C8CCC0}" dt="2023-03-21T12:02:39.982" v="3953" actId="20577"/>
          <ac:spMkLst>
            <pc:docMk/>
            <pc:sldMk cId="2243614499" sldId="258"/>
            <ac:spMk id="18" creationId="{00000000-0000-0000-0000-000000000000}"/>
          </ac:spMkLst>
        </pc:spChg>
        <pc:spChg chg="add mod">
          <ac:chgData name="Juliet McCormick" userId="32010449-09aa-4e82-8067-fd0f34da8b52" providerId="ADAL" clId="{F6C0B784-3B0D-4E63-BEC6-0161C1C8CCC0}" dt="2023-03-21T12:02:28.634" v="3949" actId="20577"/>
          <ac:spMkLst>
            <pc:docMk/>
            <pc:sldMk cId="2243614499" sldId="258"/>
            <ac:spMk id="21" creationId="{2231A830-407B-4CF3-AC42-C30D7F5CAD8B}"/>
          </ac:spMkLst>
        </pc:spChg>
        <pc:spChg chg="del">
          <ac:chgData name="Juliet McCormick" userId="32010449-09aa-4e82-8067-fd0f34da8b52" providerId="ADAL" clId="{F6C0B784-3B0D-4E63-BEC6-0161C1C8CCC0}" dt="2023-02-05T20:39:44.324" v="1540" actId="478"/>
          <ac:spMkLst>
            <pc:docMk/>
            <pc:sldMk cId="2243614499" sldId="258"/>
            <ac:spMk id="31" creationId="{6B8F8B04-DEF4-4985-93F4-C163B97F2BC7}"/>
          </ac:spMkLst>
        </pc:spChg>
        <pc:spChg chg="mod">
          <ac:chgData name="Juliet McCormick" userId="32010449-09aa-4e82-8067-fd0f34da8b52" providerId="ADAL" clId="{F6C0B784-3B0D-4E63-BEC6-0161C1C8CCC0}" dt="2023-03-21T11:48:09.119" v="3938" actId="20577"/>
          <ac:spMkLst>
            <pc:docMk/>
            <pc:sldMk cId="2243614499" sldId="258"/>
            <ac:spMk id="32" creationId="{2A67B32F-A3F9-4D4B-AE0E-109337FA2D2C}"/>
          </ac:spMkLst>
        </pc:spChg>
        <pc:spChg chg="del">
          <ac:chgData name="Juliet McCormick" userId="32010449-09aa-4e82-8067-fd0f34da8b52" providerId="ADAL" clId="{F6C0B784-3B0D-4E63-BEC6-0161C1C8CCC0}" dt="2023-02-05T20:39:33.229" v="1538" actId="478"/>
          <ac:spMkLst>
            <pc:docMk/>
            <pc:sldMk cId="2243614499" sldId="258"/>
            <ac:spMk id="33" creationId="{E92CDFD8-13DF-4DF0-9901-394483D560B6}"/>
          </ac:spMkLst>
        </pc:spChg>
        <pc:spChg chg="mod">
          <ac:chgData name="Juliet McCormick" userId="32010449-09aa-4e82-8067-fd0f34da8b52" providerId="ADAL" clId="{F6C0B784-3B0D-4E63-BEC6-0161C1C8CCC0}" dt="2023-03-17T12:03:10.847" v="3342" actId="1076"/>
          <ac:spMkLst>
            <pc:docMk/>
            <pc:sldMk cId="2243614499" sldId="258"/>
            <ac:spMk id="34" creationId="{6E88D881-04AB-41D9-ACE8-48578C4CC635}"/>
          </ac:spMkLst>
        </pc:spChg>
        <pc:spChg chg="del">
          <ac:chgData name="Juliet McCormick" userId="32010449-09aa-4e82-8067-fd0f34da8b52" providerId="ADAL" clId="{F6C0B784-3B0D-4E63-BEC6-0161C1C8CCC0}" dt="2023-02-05T20:39:41.029" v="1539" actId="478"/>
          <ac:spMkLst>
            <pc:docMk/>
            <pc:sldMk cId="2243614499" sldId="258"/>
            <ac:spMk id="42" creationId="{9328389F-2684-4AA6-9893-C93F61625C95}"/>
          </ac:spMkLst>
        </pc:spChg>
        <pc:spChg chg="mod">
          <ac:chgData name="Juliet McCormick" userId="32010449-09aa-4e82-8067-fd0f34da8b52" providerId="ADAL" clId="{F6C0B784-3B0D-4E63-BEC6-0161C1C8CCC0}" dt="2023-03-17T12:05:20.044" v="3373" actId="1076"/>
          <ac:spMkLst>
            <pc:docMk/>
            <pc:sldMk cId="2243614499" sldId="258"/>
            <ac:spMk id="44" creationId="{25C997A9-822F-4ED2-891C-3BA567089A6F}"/>
          </ac:spMkLst>
        </pc:spChg>
        <pc:picChg chg="add mod">
          <ac:chgData name="Juliet McCormick" userId="32010449-09aa-4e82-8067-fd0f34da8b52" providerId="ADAL" clId="{F6C0B784-3B0D-4E63-BEC6-0161C1C8CCC0}" dt="2023-03-17T12:04:55.908" v="3366" actId="1076"/>
          <ac:picMkLst>
            <pc:docMk/>
            <pc:sldMk cId="2243614499" sldId="258"/>
            <ac:picMk id="3" creationId="{2A7467F3-49AD-45E9-BAE0-CB9F689AB42E}"/>
          </ac:picMkLst>
        </pc:picChg>
        <pc:picChg chg="add mod">
          <ac:chgData name="Juliet McCormick" userId="32010449-09aa-4e82-8067-fd0f34da8b52" providerId="ADAL" clId="{F6C0B784-3B0D-4E63-BEC6-0161C1C8CCC0}" dt="2023-03-17T12:02:54.373" v="3336" actId="1076"/>
          <ac:picMkLst>
            <pc:docMk/>
            <pc:sldMk cId="2243614499" sldId="258"/>
            <ac:picMk id="6146" creationId="{955D6885-8812-4E59-A519-B2D534233FD2}"/>
          </ac:picMkLst>
        </pc:picChg>
        <pc:picChg chg="add mod">
          <ac:chgData name="Juliet McCormick" userId="32010449-09aa-4e82-8067-fd0f34da8b52" providerId="ADAL" clId="{F6C0B784-3B0D-4E63-BEC6-0161C1C8CCC0}" dt="2023-03-17T12:04:50.310" v="3364" actId="1076"/>
          <ac:picMkLst>
            <pc:docMk/>
            <pc:sldMk cId="2243614499" sldId="258"/>
            <ac:picMk id="6148" creationId="{F9EE60C4-1B53-40AA-AFDE-498FE326A604}"/>
          </ac:picMkLst>
        </pc:picChg>
        <pc:picChg chg="add del mod">
          <ac:chgData name="Juliet McCormick" userId="32010449-09aa-4e82-8067-fd0f34da8b52" providerId="ADAL" clId="{F6C0B784-3B0D-4E63-BEC6-0161C1C8CCC0}" dt="2023-02-05T20:40:06.958" v="1545" actId="478"/>
          <ac:picMkLst>
            <pc:docMk/>
            <pc:sldMk cId="2243614499" sldId="258"/>
            <ac:picMk id="6150" creationId="{CB75B237-04ED-4E30-8C0A-9E6C887476A1}"/>
          </ac:picMkLst>
        </pc:picChg>
        <pc:picChg chg="add mod">
          <ac:chgData name="Juliet McCormick" userId="32010449-09aa-4e82-8067-fd0f34da8b52" providerId="ADAL" clId="{F6C0B784-3B0D-4E63-BEC6-0161C1C8CCC0}" dt="2023-03-17T12:04:58.976" v="3367" actId="1076"/>
          <ac:picMkLst>
            <pc:docMk/>
            <pc:sldMk cId="2243614499" sldId="258"/>
            <ac:picMk id="6152" creationId="{495C1A4A-FC53-4697-8012-1BF0DE3D4000}"/>
          </ac:picMkLst>
        </pc:picChg>
        <pc:picChg chg="add mod">
          <ac:chgData name="Juliet McCormick" userId="32010449-09aa-4e82-8067-fd0f34da8b52" providerId="ADAL" clId="{F6C0B784-3B0D-4E63-BEC6-0161C1C8CCC0}" dt="2023-03-17T12:03:04.570" v="3340" actId="1076"/>
          <ac:picMkLst>
            <pc:docMk/>
            <pc:sldMk cId="2243614499" sldId="258"/>
            <ac:picMk id="6154" creationId="{5DAB3703-58C3-45B7-B8F1-D2164C491339}"/>
          </ac:picMkLst>
        </pc:picChg>
      </pc:sldChg>
      <pc:sldChg chg="addSp delSp modSp mod">
        <pc:chgData name="Juliet McCormick" userId="32010449-09aa-4e82-8067-fd0f34da8b52" providerId="ADAL" clId="{F6C0B784-3B0D-4E63-BEC6-0161C1C8CCC0}" dt="2023-03-21T12:04:55.226" v="3961" actId="20577"/>
        <pc:sldMkLst>
          <pc:docMk/>
          <pc:sldMk cId="3328338825" sldId="259"/>
        </pc:sldMkLst>
        <pc:spChg chg="add del mod">
          <ac:chgData name="Juliet McCormick" userId="32010449-09aa-4e82-8067-fd0f34da8b52" providerId="ADAL" clId="{F6C0B784-3B0D-4E63-BEC6-0161C1C8CCC0}" dt="2023-02-03T12:02:26.295" v="781" actId="478"/>
          <ac:spMkLst>
            <pc:docMk/>
            <pc:sldMk cId="3328338825" sldId="259"/>
            <ac:spMk id="4" creationId="{E0C75E89-2184-4A0B-90D2-898FA5C4ED3F}"/>
          </ac:spMkLst>
        </pc:spChg>
        <pc:spChg chg="del">
          <ac:chgData name="Juliet McCormick" userId="32010449-09aa-4e82-8067-fd0f34da8b52" providerId="ADAL" clId="{F6C0B784-3B0D-4E63-BEC6-0161C1C8CCC0}" dt="2023-02-03T12:02:54.513" v="785" actId="478"/>
          <ac:spMkLst>
            <pc:docMk/>
            <pc:sldMk cId="3328338825" sldId="259"/>
            <ac:spMk id="18" creationId="{00000000-0000-0000-0000-000000000000}"/>
          </ac:spMkLst>
        </pc:spChg>
        <pc:spChg chg="mod">
          <ac:chgData name="Juliet McCormick" userId="32010449-09aa-4e82-8067-fd0f34da8b52" providerId="ADAL" clId="{F6C0B784-3B0D-4E63-BEC6-0161C1C8CCC0}" dt="2023-02-03T12:03:29.723" v="794" actId="1076"/>
          <ac:spMkLst>
            <pc:docMk/>
            <pc:sldMk cId="3328338825" sldId="259"/>
            <ac:spMk id="33" creationId="{E92CDFD8-13DF-4DF0-9901-394483D560B6}"/>
          </ac:spMkLst>
        </pc:spChg>
        <pc:spChg chg="mod">
          <ac:chgData name="Juliet McCormick" userId="32010449-09aa-4e82-8067-fd0f34da8b52" providerId="ADAL" clId="{F6C0B784-3B0D-4E63-BEC6-0161C1C8CCC0}" dt="2023-03-21T12:04:55.226" v="3961" actId="20577"/>
          <ac:spMkLst>
            <pc:docMk/>
            <pc:sldMk cId="3328338825" sldId="259"/>
            <ac:spMk id="42" creationId="{9328389F-2684-4AA6-9893-C93F61625C95}"/>
          </ac:spMkLst>
        </pc:spChg>
        <pc:spChg chg="mod">
          <ac:chgData name="Juliet McCormick" userId="32010449-09aa-4e82-8067-fd0f34da8b52" providerId="ADAL" clId="{F6C0B784-3B0D-4E63-BEC6-0161C1C8CCC0}" dt="2023-03-21T12:04:07.778" v="3957" actId="20577"/>
          <ac:spMkLst>
            <pc:docMk/>
            <pc:sldMk cId="3328338825" sldId="259"/>
            <ac:spMk id="44" creationId="{25C997A9-822F-4ED2-891C-3BA567089A6F}"/>
          </ac:spMkLst>
        </pc:spChg>
        <pc:picChg chg="add mod">
          <ac:chgData name="Juliet McCormick" userId="32010449-09aa-4e82-8067-fd0f34da8b52" providerId="ADAL" clId="{F6C0B784-3B0D-4E63-BEC6-0161C1C8CCC0}" dt="2023-02-03T12:01:45.230" v="778" actId="1076"/>
          <ac:picMkLst>
            <pc:docMk/>
            <pc:sldMk cId="3328338825" sldId="259"/>
            <ac:picMk id="3" creationId="{D11EF527-D85C-4F89-85FF-AA9364654CF8}"/>
          </ac:picMkLst>
        </pc:picChg>
        <pc:picChg chg="add mod modCrop">
          <ac:chgData name="Juliet McCormick" userId="32010449-09aa-4e82-8067-fd0f34da8b52" providerId="ADAL" clId="{F6C0B784-3B0D-4E63-BEC6-0161C1C8CCC0}" dt="2023-02-03T12:03:23.418" v="793" actId="1076"/>
          <ac:picMkLst>
            <pc:docMk/>
            <pc:sldMk cId="3328338825" sldId="259"/>
            <ac:picMk id="6" creationId="{1231AD28-FEA8-4B63-8D79-4206789820D2}"/>
          </ac:picMkLst>
        </pc:picChg>
        <pc:picChg chg="add mod">
          <ac:chgData name="Juliet McCormick" userId="32010449-09aa-4e82-8067-fd0f34da8b52" providerId="ADAL" clId="{F6C0B784-3B0D-4E63-BEC6-0161C1C8CCC0}" dt="2023-03-17T12:05:39.831" v="3378" actId="1076"/>
          <ac:picMkLst>
            <pc:docMk/>
            <pc:sldMk cId="3328338825" sldId="259"/>
            <ac:picMk id="7" creationId="{70773B33-1314-4200-B825-42836FA4A8A1}"/>
          </ac:picMkLst>
        </pc:picChg>
        <pc:picChg chg="add mod">
          <ac:chgData name="Juliet McCormick" userId="32010449-09aa-4e82-8067-fd0f34da8b52" providerId="ADAL" clId="{F6C0B784-3B0D-4E63-BEC6-0161C1C8CCC0}" dt="2023-03-17T12:05:36.824" v="3376" actId="1076"/>
          <ac:picMkLst>
            <pc:docMk/>
            <pc:sldMk cId="3328338825" sldId="259"/>
            <ac:picMk id="1028" creationId="{D7D5E171-394D-4F22-9D59-C91ABA30688A}"/>
          </ac:picMkLst>
        </pc:picChg>
        <pc:picChg chg="add mod">
          <ac:chgData name="Juliet McCormick" userId="32010449-09aa-4e82-8067-fd0f34da8b52" providerId="ADAL" clId="{F6C0B784-3B0D-4E63-BEC6-0161C1C8CCC0}" dt="2023-02-03T12:07:08.007" v="803" actId="1076"/>
          <ac:picMkLst>
            <pc:docMk/>
            <pc:sldMk cId="3328338825" sldId="259"/>
            <ac:picMk id="1030" creationId="{953BC509-0388-4A1F-922E-3C8EEA8CC300}"/>
          </ac:picMkLst>
        </pc:picChg>
        <pc:picChg chg="add mod">
          <ac:chgData name="Juliet McCormick" userId="32010449-09aa-4e82-8067-fd0f34da8b52" providerId="ADAL" clId="{F6C0B784-3B0D-4E63-BEC6-0161C1C8CCC0}" dt="2023-02-03T12:07:38.149" v="808" actId="1076"/>
          <ac:picMkLst>
            <pc:docMk/>
            <pc:sldMk cId="3328338825" sldId="259"/>
            <ac:picMk id="1032" creationId="{25AF6B21-775C-4A98-AC2F-3DA49008DCE3}"/>
          </ac:picMkLst>
        </pc:picChg>
        <pc:picChg chg="add mod">
          <ac:chgData name="Juliet McCormick" userId="32010449-09aa-4e82-8067-fd0f34da8b52" providerId="ADAL" clId="{F6C0B784-3B0D-4E63-BEC6-0161C1C8CCC0}" dt="2023-02-03T12:08:18.467" v="817" actId="1076"/>
          <ac:picMkLst>
            <pc:docMk/>
            <pc:sldMk cId="3328338825" sldId="259"/>
            <ac:picMk id="1034" creationId="{CC66A373-954B-4CE7-A935-42AAA369FF7A}"/>
          </ac:picMkLst>
        </pc:picChg>
        <pc:picChg chg="add mod">
          <ac:chgData name="Juliet McCormick" userId="32010449-09aa-4e82-8067-fd0f34da8b52" providerId="ADAL" clId="{F6C0B784-3B0D-4E63-BEC6-0161C1C8CCC0}" dt="2023-02-03T12:08:17.177" v="816" actId="1076"/>
          <ac:picMkLst>
            <pc:docMk/>
            <pc:sldMk cId="3328338825" sldId="259"/>
            <ac:picMk id="1036" creationId="{04A82284-FD24-404A-86CD-69BFD3E53FBD}"/>
          </ac:picMkLst>
        </pc:picChg>
      </pc:sldChg>
      <pc:sldChg chg="addSp delSp modSp mod">
        <pc:chgData name="Juliet McCormick" userId="32010449-09aa-4e82-8067-fd0f34da8b52" providerId="ADAL" clId="{F6C0B784-3B0D-4E63-BEC6-0161C1C8CCC0}" dt="2023-02-03T16:12:37.768" v="1537" actId="1076"/>
        <pc:sldMkLst>
          <pc:docMk/>
          <pc:sldMk cId="333413972" sldId="260"/>
        </pc:sldMkLst>
        <pc:spChg chg="mod">
          <ac:chgData name="Juliet McCormick" userId="32010449-09aa-4e82-8067-fd0f34da8b52" providerId="ADAL" clId="{F6C0B784-3B0D-4E63-BEC6-0161C1C8CCC0}" dt="2023-02-03T16:11:10.891" v="1513" actId="20577"/>
          <ac:spMkLst>
            <pc:docMk/>
            <pc:sldMk cId="333413972" sldId="260"/>
            <ac:spMk id="2" creationId="{A7106622-CC23-42D7-B728-17B5DEC2DE24}"/>
          </ac:spMkLst>
        </pc:spChg>
        <pc:spChg chg="del mod">
          <ac:chgData name="Juliet McCormick" userId="32010449-09aa-4e82-8067-fd0f34da8b52" providerId="ADAL" clId="{F6C0B784-3B0D-4E63-BEC6-0161C1C8CCC0}" dt="2023-02-03T16:06:24.345" v="1303" actId="478"/>
          <ac:spMkLst>
            <pc:docMk/>
            <pc:sldMk cId="333413972" sldId="260"/>
            <ac:spMk id="3" creationId="{D5BB85BF-3BDC-4CF5-B916-8022786A8810}"/>
          </ac:spMkLst>
        </pc:spChg>
        <pc:spChg chg="add del mod">
          <ac:chgData name="Juliet McCormick" userId="32010449-09aa-4e82-8067-fd0f34da8b52" providerId="ADAL" clId="{F6C0B784-3B0D-4E63-BEC6-0161C1C8CCC0}" dt="2023-02-03T16:06:25.919" v="1304" actId="478"/>
          <ac:spMkLst>
            <pc:docMk/>
            <pc:sldMk cId="333413972" sldId="260"/>
            <ac:spMk id="6" creationId="{A3C17156-EBED-4AD1-9D2E-4EFCB82D16CF}"/>
          </ac:spMkLst>
        </pc:spChg>
        <pc:spChg chg="add del">
          <ac:chgData name="Juliet McCormick" userId="32010449-09aa-4e82-8067-fd0f34da8b52" providerId="ADAL" clId="{F6C0B784-3B0D-4E63-BEC6-0161C1C8CCC0}" dt="2023-02-03T13:21:50.117" v="895" actId="22"/>
          <ac:spMkLst>
            <pc:docMk/>
            <pc:sldMk cId="333413972" sldId="260"/>
            <ac:spMk id="10" creationId="{41CFF444-A64A-48C2-971A-17B83259830A}"/>
          </ac:spMkLst>
        </pc:spChg>
        <pc:spChg chg="add del mod">
          <ac:chgData name="Juliet McCormick" userId="32010449-09aa-4e82-8067-fd0f34da8b52" providerId="ADAL" clId="{F6C0B784-3B0D-4E63-BEC6-0161C1C8CCC0}" dt="2023-02-03T16:05:28.062" v="1286" actId="478"/>
          <ac:spMkLst>
            <pc:docMk/>
            <pc:sldMk cId="333413972" sldId="260"/>
            <ac:spMk id="14" creationId="{843C879A-596A-4FF5-A973-3FBA2A99E2DA}"/>
          </ac:spMkLst>
        </pc:spChg>
        <pc:spChg chg="add del mod">
          <ac:chgData name="Juliet McCormick" userId="32010449-09aa-4e82-8067-fd0f34da8b52" providerId="ADAL" clId="{F6C0B784-3B0D-4E63-BEC6-0161C1C8CCC0}" dt="2023-02-03T16:05:31.226" v="1287" actId="478"/>
          <ac:spMkLst>
            <pc:docMk/>
            <pc:sldMk cId="333413972" sldId="260"/>
            <ac:spMk id="15" creationId="{E1B7D00A-B111-4026-B299-E81568914FE7}"/>
          </ac:spMkLst>
        </pc:spChg>
        <pc:spChg chg="add del mod">
          <ac:chgData name="Juliet McCormick" userId="32010449-09aa-4e82-8067-fd0f34da8b52" providerId="ADAL" clId="{F6C0B784-3B0D-4E63-BEC6-0161C1C8CCC0}" dt="2023-02-03T16:11:54.213" v="1531" actId="478"/>
          <ac:spMkLst>
            <pc:docMk/>
            <pc:sldMk cId="333413972" sldId="260"/>
            <ac:spMk id="18" creationId="{A4724672-0C06-479F-887F-4E0A2D6CBD91}"/>
          </ac:spMkLst>
        </pc:spChg>
        <pc:spChg chg="add del mod">
          <ac:chgData name="Juliet McCormick" userId="32010449-09aa-4e82-8067-fd0f34da8b52" providerId="ADAL" clId="{F6C0B784-3B0D-4E63-BEC6-0161C1C8CCC0}" dt="2023-02-03T16:05:35.933" v="1289" actId="478"/>
          <ac:spMkLst>
            <pc:docMk/>
            <pc:sldMk cId="333413972" sldId="260"/>
            <ac:spMk id="19" creationId="{96A3EDB9-BC09-436B-A21D-F77A5CC43A5A}"/>
          </ac:spMkLst>
        </pc:spChg>
        <pc:spChg chg="add del mod">
          <ac:chgData name="Juliet McCormick" userId="32010449-09aa-4e82-8067-fd0f34da8b52" providerId="ADAL" clId="{F6C0B784-3B0D-4E63-BEC6-0161C1C8CCC0}" dt="2023-02-03T16:05:40.975" v="1292" actId="478"/>
          <ac:spMkLst>
            <pc:docMk/>
            <pc:sldMk cId="333413972" sldId="260"/>
            <ac:spMk id="20" creationId="{D2FCE7F6-8029-44FC-91D3-E371B76FB4FC}"/>
          </ac:spMkLst>
        </pc:spChg>
        <pc:spChg chg="add del mod">
          <ac:chgData name="Juliet McCormick" userId="32010449-09aa-4e82-8067-fd0f34da8b52" providerId="ADAL" clId="{F6C0B784-3B0D-4E63-BEC6-0161C1C8CCC0}" dt="2023-02-03T16:05:34.657" v="1288" actId="478"/>
          <ac:spMkLst>
            <pc:docMk/>
            <pc:sldMk cId="333413972" sldId="260"/>
            <ac:spMk id="21" creationId="{87E178CA-5A59-4A47-AF2B-D29A0180A80E}"/>
          </ac:spMkLst>
        </pc:spChg>
        <pc:spChg chg="add del mod">
          <ac:chgData name="Juliet McCormick" userId="32010449-09aa-4e82-8067-fd0f34da8b52" providerId="ADAL" clId="{F6C0B784-3B0D-4E63-BEC6-0161C1C8CCC0}" dt="2023-02-03T16:05:37.576" v="1290" actId="478"/>
          <ac:spMkLst>
            <pc:docMk/>
            <pc:sldMk cId="333413972" sldId="260"/>
            <ac:spMk id="22" creationId="{73D7D68E-B3EB-4BD5-B2CB-E98FC9947136}"/>
          </ac:spMkLst>
        </pc:spChg>
        <pc:spChg chg="add del mod">
          <ac:chgData name="Juliet McCormick" userId="32010449-09aa-4e82-8067-fd0f34da8b52" providerId="ADAL" clId="{F6C0B784-3B0D-4E63-BEC6-0161C1C8CCC0}" dt="2023-02-03T16:05:39.453" v="1291" actId="478"/>
          <ac:spMkLst>
            <pc:docMk/>
            <pc:sldMk cId="333413972" sldId="260"/>
            <ac:spMk id="23" creationId="{DCC27D25-CE48-422E-86A1-10A4249ED3B9}"/>
          </ac:spMkLst>
        </pc:spChg>
        <pc:picChg chg="add mod">
          <ac:chgData name="Juliet McCormick" userId="32010449-09aa-4e82-8067-fd0f34da8b52" providerId="ADAL" clId="{F6C0B784-3B0D-4E63-BEC6-0161C1C8CCC0}" dt="2023-02-03T16:09:39.767" v="1354" actId="14100"/>
          <ac:picMkLst>
            <pc:docMk/>
            <pc:sldMk cId="333413972" sldId="260"/>
            <ac:picMk id="7" creationId="{1CB66879-B332-4103-9859-46BE911F43C6}"/>
          </ac:picMkLst>
        </pc:picChg>
        <pc:picChg chg="add del mod">
          <ac:chgData name="Juliet McCormick" userId="32010449-09aa-4e82-8067-fd0f34da8b52" providerId="ADAL" clId="{F6C0B784-3B0D-4E63-BEC6-0161C1C8CCC0}" dt="2023-02-03T13:19:01.054" v="884"/>
          <ac:picMkLst>
            <pc:docMk/>
            <pc:sldMk cId="333413972" sldId="260"/>
            <ac:picMk id="5122" creationId="{0DD0DA0D-9610-4D6C-961C-A074E344C1DE}"/>
          </ac:picMkLst>
        </pc:picChg>
        <pc:picChg chg="add mod">
          <ac:chgData name="Juliet McCormick" userId="32010449-09aa-4e82-8067-fd0f34da8b52" providerId="ADAL" clId="{F6C0B784-3B0D-4E63-BEC6-0161C1C8CCC0}" dt="2023-02-03T16:11:27.040" v="1519" actId="1076"/>
          <ac:picMkLst>
            <pc:docMk/>
            <pc:sldMk cId="333413972" sldId="260"/>
            <ac:picMk id="5124" creationId="{C696AECC-42B5-4D6E-961C-7E7C320205F3}"/>
          </ac:picMkLst>
        </pc:picChg>
        <pc:picChg chg="add mod">
          <ac:chgData name="Juliet McCormick" userId="32010449-09aa-4e82-8067-fd0f34da8b52" providerId="ADAL" clId="{F6C0B784-3B0D-4E63-BEC6-0161C1C8CCC0}" dt="2023-02-03T16:06:30.682" v="1306" actId="1076"/>
          <ac:picMkLst>
            <pc:docMk/>
            <pc:sldMk cId="333413972" sldId="260"/>
            <ac:picMk id="5126" creationId="{07E64F55-CD74-45DE-97D0-6189AD06E1FB}"/>
          </ac:picMkLst>
        </pc:picChg>
        <pc:picChg chg="add mod">
          <ac:chgData name="Juliet McCormick" userId="32010449-09aa-4e82-8067-fd0f34da8b52" providerId="ADAL" clId="{F6C0B784-3B0D-4E63-BEC6-0161C1C8CCC0}" dt="2023-02-03T16:11:20.760" v="1516" actId="1076"/>
          <ac:picMkLst>
            <pc:docMk/>
            <pc:sldMk cId="333413972" sldId="260"/>
            <ac:picMk id="5128" creationId="{B715C4F0-2A09-4AAE-BF56-1A69CCC0DD06}"/>
          </ac:picMkLst>
        </pc:picChg>
        <pc:picChg chg="add mod">
          <ac:chgData name="Juliet McCormick" userId="32010449-09aa-4e82-8067-fd0f34da8b52" providerId="ADAL" clId="{F6C0B784-3B0D-4E63-BEC6-0161C1C8CCC0}" dt="2023-02-03T16:11:32.532" v="1522" actId="1076"/>
          <ac:picMkLst>
            <pc:docMk/>
            <pc:sldMk cId="333413972" sldId="260"/>
            <ac:picMk id="5130" creationId="{DA4AA09C-2C2F-4BE6-8E37-CAC580CE7979}"/>
          </ac:picMkLst>
        </pc:picChg>
        <pc:picChg chg="add mod">
          <ac:chgData name="Juliet McCormick" userId="32010449-09aa-4e82-8067-fd0f34da8b52" providerId="ADAL" clId="{F6C0B784-3B0D-4E63-BEC6-0161C1C8CCC0}" dt="2023-02-03T16:06:58.745" v="1321" actId="1076"/>
          <ac:picMkLst>
            <pc:docMk/>
            <pc:sldMk cId="333413972" sldId="260"/>
            <ac:picMk id="5132" creationId="{A83A444E-C81D-4443-827A-D2453ADDE48B}"/>
          </ac:picMkLst>
        </pc:picChg>
        <pc:picChg chg="add mod">
          <ac:chgData name="Juliet McCormick" userId="32010449-09aa-4e82-8067-fd0f34da8b52" providerId="ADAL" clId="{F6C0B784-3B0D-4E63-BEC6-0161C1C8CCC0}" dt="2023-02-03T16:12:37.768" v="1537" actId="1076"/>
          <ac:picMkLst>
            <pc:docMk/>
            <pc:sldMk cId="333413972" sldId="260"/>
            <ac:picMk id="5134" creationId="{C02D41DF-08BA-4109-9425-3B30852B6E7B}"/>
          </ac:picMkLst>
        </pc:picChg>
        <pc:picChg chg="add mod">
          <ac:chgData name="Juliet McCormick" userId="32010449-09aa-4e82-8067-fd0f34da8b52" providerId="ADAL" clId="{F6C0B784-3B0D-4E63-BEC6-0161C1C8CCC0}" dt="2023-02-03T16:11:47.952" v="1528" actId="1076"/>
          <ac:picMkLst>
            <pc:docMk/>
            <pc:sldMk cId="333413972" sldId="260"/>
            <ac:picMk id="5136" creationId="{F4B5C93C-01A1-4AAD-BF3E-A352217BFCA6}"/>
          </ac:picMkLst>
        </pc:picChg>
        <pc:picChg chg="add mod">
          <ac:chgData name="Juliet McCormick" userId="32010449-09aa-4e82-8067-fd0f34da8b52" providerId="ADAL" clId="{F6C0B784-3B0D-4E63-BEC6-0161C1C8CCC0}" dt="2023-02-03T16:12:34.108" v="1536" actId="1076"/>
          <ac:picMkLst>
            <pc:docMk/>
            <pc:sldMk cId="333413972" sldId="260"/>
            <ac:picMk id="5138" creationId="{145F0B6C-6C7C-4FBF-A276-10D1DAFBA025}"/>
          </ac:picMkLst>
        </pc:picChg>
        <pc:picChg chg="add mod">
          <ac:chgData name="Juliet McCormick" userId="32010449-09aa-4e82-8067-fd0f34da8b52" providerId="ADAL" clId="{F6C0B784-3B0D-4E63-BEC6-0161C1C8CCC0}" dt="2023-02-03T16:11:18.678" v="1515" actId="1076"/>
          <ac:picMkLst>
            <pc:docMk/>
            <pc:sldMk cId="333413972" sldId="260"/>
            <ac:picMk id="5140" creationId="{B0DAC548-8E12-450C-BCB8-E10DC7A02499}"/>
          </ac:picMkLst>
        </pc:picChg>
        <pc:picChg chg="add del mod">
          <ac:chgData name="Juliet McCormick" userId="32010449-09aa-4e82-8067-fd0f34da8b52" providerId="ADAL" clId="{F6C0B784-3B0D-4E63-BEC6-0161C1C8CCC0}" dt="2023-02-03T16:03:15.120" v="1147"/>
          <ac:picMkLst>
            <pc:docMk/>
            <pc:sldMk cId="333413972" sldId="260"/>
            <ac:picMk id="5142" creationId="{0F2C7054-A5CC-405B-87DF-121DB43DE80B}"/>
          </ac:picMkLst>
        </pc:picChg>
        <pc:picChg chg="add mod">
          <ac:chgData name="Juliet McCormick" userId="32010449-09aa-4e82-8067-fd0f34da8b52" providerId="ADAL" clId="{F6C0B784-3B0D-4E63-BEC6-0161C1C8CCC0}" dt="2023-02-03T16:06:54.636" v="1319" actId="1076"/>
          <ac:picMkLst>
            <pc:docMk/>
            <pc:sldMk cId="333413972" sldId="260"/>
            <ac:picMk id="5144" creationId="{A6521282-5D22-4DBA-BA00-ACAD3D420CED}"/>
          </ac:picMkLst>
        </pc:picChg>
        <pc:picChg chg="add mod">
          <ac:chgData name="Juliet McCormick" userId="32010449-09aa-4e82-8067-fd0f34da8b52" providerId="ADAL" clId="{F6C0B784-3B0D-4E63-BEC6-0161C1C8CCC0}" dt="2023-02-03T16:11:31.168" v="1521" actId="1076"/>
          <ac:picMkLst>
            <pc:docMk/>
            <pc:sldMk cId="333413972" sldId="260"/>
            <ac:picMk id="5146" creationId="{4F28C93C-72C0-42E8-8BF0-AA6103BF4ED5}"/>
          </ac:picMkLst>
        </pc:picChg>
        <pc:picChg chg="add mod">
          <ac:chgData name="Juliet McCormick" userId="32010449-09aa-4e82-8067-fd0f34da8b52" providerId="ADAL" clId="{F6C0B784-3B0D-4E63-BEC6-0161C1C8CCC0}" dt="2023-02-03T16:11:50.225" v="1529" actId="1076"/>
          <ac:picMkLst>
            <pc:docMk/>
            <pc:sldMk cId="333413972" sldId="260"/>
            <ac:picMk id="5148" creationId="{B9EFF611-E779-46D7-B64D-BA0333FEE33C}"/>
          </ac:picMkLst>
        </pc:picChg>
        <pc:picChg chg="add mod">
          <ac:chgData name="Juliet McCormick" userId="32010449-09aa-4e82-8067-fd0f34da8b52" providerId="ADAL" clId="{F6C0B784-3B0D-4E63-BEC6-0161C1C8CCC0}" dt="2023-02-03T16:08:10.865" v="1339" actId="1076"/>
          <ac:picMkLst>
            <pc:docMk/>
            <pc:sldMk cId="333413972" sldId="260"/>
            <ac:picMk id="5150" creationId="{A32BF82A-6091-422C-AAC1-14E8353B2942}"/>
          </ac:picMkLst>
        </pc:picChg>
        <pc:picChg chg="add mod">
          <ac:chgData name="Juliet McCormick" userId="32010449-09aa-4e82-8067-fd0f34da8b52" providerId="ADAL" clId="{F6C0B784-3B0D-4E63-BEC6-0161C1C8CCC0}" dt="2023-02-03T16:11:40.748" v="1526" actId="1076"/>
          <ac:picMkLst>
            <pc:docMk/>
            <pc:sldMk cId="333413972" sldId="260"/>
            <ac:picMk id="5152" creationId="{1689E35C-5E7F-42A2-A6DC-2AF5B247A48D}"/>
          </ac:picMkLst>
        </pc:picChg>
        <pc:picChg chg="add mod">
          <ac:chgData name="Juliet McCormick" userId="32010449-09aa-4e82-8067-fd0f34da8b52" providerId="ADAL" clId="{F6C0B784-3B0D-4E63-BEC6-0161C1C8CCC0}" dt="2023-02-03T16:11:38.051" v="1525" actId="1076"/>
          <ac:picMkLst>
            <pc:docMk/>
            <pc:sldMk cId="333413972" sldId="260"/>
            <ac:picMk id="5154" creationId="{5A9B7A4A-FE08-4468-99E4-186996B5255D}"/>
          </ac:picMkLst>
        </pc:picChg>
        <pc:picChg chg="add del mod">
          <ac:chgData name="Juliet McCormick" userId="32010449-09aa-4e82-8067-fd0f34da8b52" providerId="ADAL" clId="{F6C0B784-3B0D-4E63-BEC6-0161C1C8CCC0}" dt="2023-02-03T16:09:43.131" v="1355"/>
          <ac:picMkLst>
            <pc:docMk/>
            <pc:sldMk cId="333413972" sldId="260"/>
            <ac:picMk id="5156" creationId="{CF6E6B4E-5153-458B-98F4-9DA70658C6A1}"/>
          </ac:picMkLst>
        </pc:picChg>
        <pc:picChg chg="add mod">
          <ac:chgData name="Juliet McCormick" userId="32010449-09aa-4e82-8067-fd0f34da8b52" providerId="ADAL" clId="{F6C0B784-3B0D-4E63-BEC6-0161C1C8CCC0}" dt="2023-02-03T16:11:52.032" v="1530" actId="1076"/>
          <ac:picMkLst>
            <pc:docMk/>
            <pc:sldMk cId="333413972" sldId="260"/>
            <ac:picMk id="5158" creationId="{D2F6AC1A-5B43-4138-A955-8CF1AAF8AEDD}"/>
          </ac:picMkLst>
        </pc:picChg>
        <pc:picChg chg="add mod">
          <ac:chgData name="Juliet McCormick" userId="32010449-09aa-4e82-8067-fd0f34da8b52" providerId="ADAL" clId="{F6C0B784-3B0D-4E63-BEC6-0161C1C8CCC0}" dt="2023-02-03T16:11:43.050" v="1527" actId="1076"/>
          <ac:picMkLst>
            <pc:docMk/>
            <pc:sldMk cId="333413972" sldId="260"/>
            <ac:picMk id="5160" creationId="{44F38A53-4465-4081-84BE-B47055206860}"/>
          </ac:picMkLst>
        </pc:picChg>
        <pc:picChg chg="add mod">
          <ac:chgData name="Juliet McCormick" userId="32010449-09aa-4e82-8067-fd0f34da8b52" providerId="ADAL" clId="{F6C0B784-3B0D-4E63-BEC6-0161C1C8CCC0}" dt="2023-02-03T16:12:20.817" v="1534" actId="1076"/>
          <ac:picMkLst>
            <pc:docMk/>
            <pc:sldMk cId="333413972" sldId="260"/>
            <ac:picMk id="5162" creationId="{258F3FF9-01DB-4F91-BAB5-9DED75901A02}"/>
          </ac:picMkLst>
        </pc:picChg>
      </pc:sldChg>
      <pc:sldChg chg="addSp delSp modSp mod">
        <pc:chgData name="Juliet McCormick" userId="32010449-09aa-4e82-8067-fd0f34da8b52" providerId="ADAL" clId="{F6C0B784-3B0D-4E63-BEC6-0161C1C8CCC0}" dt="2023-03-21T12:12:12.146" v="3997" actId="113"/>
        <pc:sldMkLst>
          <pc:docMk/>
          <pc:sldMk cId="1772752328" sldId="261"/>
        </pc:sldMkLst>
        <pc:spChg chg="mod">
          <ac:chgData name="Juliet McCormick" userId="32010449-09aa-4e82-8067-fd0f34da8b52" providerId="ADAL" clId="{F6C0B784-3B0D-4E63-BEC6-0161C1C8CCC0}" dt="2023-02-03T08:08:49.020" v="146" actId="1076"/>
          <ac:spMkLst>
            <pc:docMk/>
            <pc:sldMk cId="1772752328" sldId="261"/>
            <ac:spMk id="8" creationId="{00000000-0000-0000-0000-000000000000}"/>
          </ac:spMkLst>
        </pc:spChg>
        <pc:spChg chg="del">
          <ac:chgData name="Juliet McCormick" userId="32010449-09aa-4e82-8067-fd0f34da8b52" providerId="ADAL" clId="{F6C0B784-3B0D-4E63-BEC6-0161C1C8CCC0}" dt="2023-02-03T07:51:39.469" v="5" actId="478"/>
          <ac:spMkLst>
            <pc:docMk/>
            <pc:sldMk cId="1772752328" sldId="261"/>
            <ac:spMk id="9" creationId="{00000000-0000-0000-0000-000000000000}"/>
          </ac:spMkLst>
        </pc:spChg>
        <pc:spChg chg="mod">
          <ac:chgData name="Juliet McCormick" userId="32010449-09aa-4e82-8067-fd0f34da8b52" providerId="ADAL" clId="{F6C0B784-3B0D-4E63-BEC6-0161C1C8CCC0}" dt="2023-02-03T08:11:17.542" v="189" actId="1076"/>
          <ac:spMkLst>
            <pc:docMk/>
            <pc:sldMk cId="1772752328" sldId="261"/>
            <ac:spMk id="18" creationId="{00000000-0000-0000-0000-000000000000}"/>
          </ac:spMkLst>
        </pc:spChg>
        <pc:spChg chg="add mod">
          <ac:chgData name="Juliet McCormick" userId="32010449-09aa-4e82-8067-fd0f34da8b52" providerId="ADAL" clId="{F6C0B784-3B0D-4E63-BEC6-0161C1C8CCC0}" dt="2023-02-03T08:11:15.663" v="188" actId="1076"/>
          <ac:spMkLst>
            <pc:docMk/>
            <pc:sldMk cId="1772752328" sldId="261"/>
            <ac:spMk id="24" creationId="{7CEA0D76-F277-4D85-B7E3-7A6C5FE6FE07}"/>
          </ac:spMkLst>
        </pc:spChg>
        <pc:spChg chg="add del mod">
          <ac:chgData name="Juliet McCormick" userId="32010449-09aa-4e82-8067-fd0f34da8b52" providerId="ADAL" clId="{F6C0B784-3B0D-4E63-BEC6-0161C1C8CCC0}" dt="2023-02-03T08:10:11.799" v="175" actId="478"/>
          <ac:spMkLst>
            <pc:docMk/>
            <pc:sldMk cId="1772752328" sldId="261"/>
            <ac:spMk id="25" creationId="{E8D95E10-DBD3-4087-95AB-500EB83FFB74}"/>
          </ac:spMkLst>
        </pc:spChg>
        <pc:spChg chg="add mod">
          <ac:chgData name="Juliet McCormick" userId="32010449-09aa-4e82-8067-fd0f34da8b52" providerId="ADAL" clId="{F6C0B784-3B0D-4E63-BEC6-0161C1C8CCC0}" dt="2023-02-03T08:12:01.066" v="198" actId="14100"/>
          <ac:spMkLst>
            <pc:docMk/>
            <pc:sldMk cId="1772752328" sldId="261"/>
            <ac:spMk id="26" creationId="{C0F02F00-9BF6-490A-912B-E37DD4E801E9}"/>
          </ac:spMkLst>
        </pc:spChg>
        <pc:spChg chg="add mod">
          <ac:chgData name="Juliet McCormick" userId="32010449-09aa-4e82-8067-fd0f34da8b52" providerId="ADAL" clId="{F6C0B784-3B0D-4E63-BEC6-0161C1C8CCC0}" dt="2023-02-03T08:12:04.709" v="199" actId="1076"/>
          <ac:spMkLst>
            <pc:docMk/>
            <pc:sldMk cId="1772752328" sldId="261"/>
            <ac:spMk id="28" creationId="{0DA070E0-FBD0-440A-851D-BB11ABE4FED8}"/>
          </ac:spMkLst>
        </pc:spChg>
        <pc:spChg chg="add mod">
          <ac:chgData name="Juliet McCormick" userId="32010449-09aa-4e82-8067-fd0f34da8b52" providerId="ADAL" clId="{F6C0B784-3B0D-4E63-BEC6-0161C1C8CCC0}" dt="2023-02-03T08:11:22.134" v="190" actId="1076"/>
          <ac:spMkLst>
            <pc:docMk/>
            <pc:sldMk cId="1772752328" sldId="261"/>
            <ac:spMk id="29" creationId="{47C24189-DE44-4B88-A672-02C514142115}"/>
          </ac:spMkLst>
        </pc:spChg>
        <pc:spChg chg="add mod">
          <ac:chgData name="Juliet McCormick" userId="32010449-09aa-4e82-8067-fd0f34da8b52" providerId="ADAL" clId="{F6C0B784-3B0D-4E63-BEC6-0161C1C8CCC0}" dt="2023-02-03T08:12:07.650" v="200" actId="1076"/>
          <ac:spMkLst>
            <pc:docMk/>
            <pc:sldMk cId="1772752328" sldId="261"/>
            <ac:spMk id="30" creationId="{BDE12472-AF10-4BF2-AB46-674CE2F7DC05}"/>
          </ac:spMkLst>
        </pc:spChg>
        <pc:spChg chg="mod">
          <ac:chgData name="Juliet McCormick" userId="32010449-09aa-4e82-8067-fd0f34da8b52" providerId="ADAL" clId="{F6C0B784-3B0D-4E63-BEC6-0161C1C8CCC0}" dt="2023-02-03T08:09:59.127" v="173" actId="1076"/>
          <ac:spMkLst>
            <pc:docMk/>
            <pc:sldMk cId="1772752328" sldId="261"/>
            <ac:spMk id="31" creationId="{6B8F8B04-DEF4-4985-93F4-C163B97F2BC7}"/>
          </ac:spMkLst>
        </pc:spChg>
        <pc:spChg chg="mod">
          <ac:chgData name="Juliet McCormick" userId="32010449-09aa-4e82-8067-fd0f34da8b52" providerId="ADAL" clId="{F6C0B784-3B0D-4E63-BEC6-0161C1C8CCC0}" dt="2023-03-21T12:12:12.146" v="3997" actId="113"/>
          <ac:spMkLst>
            <pc:docMk/>
            <pc:sldMk cId="1772752328" sldId="261"/>
            <ac:spMk id="32" creationId="{2A67B32F-A3F9-4D4B-AE0E-109337FA2D2C}"/>
          </ac:spMkLst>
        </pc:spChg>
        <pc:spChg chg="del">
          <ac:chgData name="Juliet McCormick" userId="32010449-09aa-4e82-8067-fd0f34da8b52" providerId="ADAL" clId="{F6C0B784-3B0D-4E63-BEC6-0161C1C8CCC0}" dt="2023-02-03T08:05:07.684" v="54" actId="478"/>
          <ac:spMkLst>
            <pc:docMk/>
            <pc:sldMk cId="1772752328" sldId="261"/>
            <ac:spMk id="33" creationId="{E92CDFD8-13DF-4DF0-9901-394483D560B6}"/>
          </ac:spMkLst>
        </pc:spChg>
        <pc:spChg chg="del">
          <ac:chgData name="Juliet McCormick" userId="32010449-09aa-4e82-8067-fd0f34da8b52" providerId="ADAL" clId="{F6C0B784-3B0D-4E63-BEC6-0161C1C8CCC0}" dt="2023-02-03T07:57:30.071" v="15" actId="478"/>
          <ac:spMkLst>
            <pc:docMk/>
            <pc:sldMk cId="1772752328" sldId="261"/>
            <ac:spMk id="34" creationId="{6E88D881-04AB-41D9-ACE8-48578C4CC635}"/>
          </ac:spMkLst>
        </pc:spChg>
        <pc:spChg chg="mod">
          <ac:chgData name="Juliet McCormick" userId="32010449-09aa-4e82-8067-fd0f34da8b52" providerId="ADAL" clId="{F6C0B784-3B0D-4E63-BEC6-0161C1C8CCC0}" dt="2023-03-21T08:45:44.141" v="3920" actId="20577"/>
          <ac:spMkLst>
            <pc:docMk/>
            <pc:sldMk cId="1772752328" sldId="261"/>
            <ac:spMk id="35" creationId="{9BF0AD22-315E-43FD-897C-A39E63C38495}"/>
          </ac:spMkLst>
        </pc:spChg>
        <pc:spChg chg="del mod">
          <ac:chgData name="Juliet McCormick" userId="32010449-09aa-4e82-8067-fd0f34da8b52" providerId="ADAL" clId="{F6C0B784-3B0D-4E63-BEC6-0161C1C8CCC0}" dt="2023-02-03T08:03:16.410" v="33" actId="478"/>
          <ac:spMkLst>
            <pc:docMk/>
            <pc:sldMk cId="1772752328" sldId="261"/>
            <ac:spMk id="42" creationId="{9328389F-2684-4AA6-9893-C93F61625C95}"/>
          </ac:spMkLst>
        </pc:spChg>
        <pc:spChg chg="mod">
          <ac:chgData name="Juliet McCormick" userId="32010449-09aa-4e82-8067-fd0f34da8b52" providerId="ADAL" clId="{F6C0B784-3B0D-4E63-BEC6-0161C1C8CCC0}" dt="2023-02-03T08:09:25.846" v="161" actId="1076"/>
          <ac:spMkLst>
            <pc:docMk/>
            <pc:sldMk cId="1772752328" sldId="261"/>
            <ac:spMk id="44" creationId="{25C997A9-822F-4ED2-891C-3BA567089A6F}"/>
          </ac:spMkLst>
        </pc:spChg>
        <pc:spChg chg="mod">
          <ac:chgData name="Juliet McCormick" userId="32010449-09aa-4e82-8067-fd0f34da8b52" providerId="ADAL" clId="{F6C0B784-3B0D-4E63-BEC6-0161C1C8CCC0}" dt="2023-02-03T08:09:06.439" v="153" actId="1076"/>
          <ac:spMkLst>
            <pc:docMk/>
            <pc:sldMk cId="1772752328" sldId="261"/>
            <ac:spMk id="48" creationId="{5579E0D8-3ED6-4975-AF29-E2A8D973886A}"/>
          </ac:spMkLst>
        </pc:spChg>
        <pc:picChg chg="del mod">
          <ac:chgData name="Juliet McCormick" userId="32010449-09aa-4e82-8067-fd0f34da8b52" providerId="ADAL" clId="{F6C0B784-3B0D-4E63-BEC6-0161C1C8CCC0}" dt="2023-02-03T08:09:45.215" v="168" actId="478"/>
          <ac:picMkLst>
            <pc:docMk/>
            <pc:sldMk cId="1772752328" sldId="261"/>
            <ac:picMk id="3" creationId="{2655B99C-A2EF-43EF-B72C-8531209D301D}"/>
          </ac:picMkLst>
        </pc:picChg>
        <pc:picChg chg="add mod">
          <ac:chgData name="Juliet McCormick" userId="32010449-09aa-4e82-8067-fd0f34da8b52" providerId="ADAL" clId="{F6C0B784-3B0D-4E63-BEC6-0161C1C8CCC0}" dt="2023-02-03T08:11:54.926" v="197" actId="1076"/>
          <ac:picMkLst>
            <pc:docMk/>
            <pc:sldMk cId="1772752328" sldId="261"/>
            <ac:picMk id="27" creationId="{A834D00B-3875-4B8B-98C2-9D6A18BBA6A0}"/>
          </ac:picMkLst>
        </pc:picChg>
        <pc:picChg chg="mod">
          <ac:chgData name="Juliet McCormick" userId="32010449-09aa-4e82-8067-fd0f34da8b52" providerId="ADAL" clId="{F6C0B784-3B0D-4E63-BEC6-0161C1C8CCC0}" dt="2023-02-03T08:11:24.429" v="191" actId="1076"/>
          <ac:picMkLst>
            <pc:docMk/>
            <pc:sldMk cId="1772752328" sldId="261"/>
            <ac:picMk id="1028" creationId="{0860AE08-5C16-441E-B48B-48217CD637BA}"/>
          </ac:picMkLst>
        </pc:picChg>
        <pc:picChg chg="add mod">
          <ac:chgData name="Juliet McCormick" userId="32010449-09aa-4e82-8067-fd0f34da8b52" providerId="ADAL" clId="{F6C0B784-3B0D-4E63-BEC6-0161C1C8CCC0}" dt="2023-02-03T08:09:10.443" v="156" actId="1076"/>
          <ac:picMkLst>
            <pc:docMk/>
            <pc:sldMk cId="1772752328" sldId="261"/>
            <ac:picMk id="3074" creationId="{C142282B-3BE3-4848-8F77-491E9D84164A}"/>
          </ac:picMkLst>
        </pc:picChg>
        <pc:picChg chg="add del">
          <ac:chgData name="Juliet McCormick" userId="32010449-09aa-4e82-8067-fd0f34da8b52" providerId="ADAL" clId="{F6C0B784-3B0D-4E63-BEC6-0161C1C8CCC0}" dt="2023-02-03T07:58:12.932" v="22"/>
          <ac:picMkLst>
            <pc:docMk/>
            <pc:sldMk cId="1772752328" sldId="261"/>
            <ac:picMk id="3076" creationId="{46A6C91A-BCD1-4D91-91C3-6A04F0763BEF}"/>
          </ac:picMkLst>
        </pc:picChg>
        <pc:picChg chg="add mod">
          <ac:chgData name="Juliet McCormick" userId="32010449-09aa-4e82-8067-fd0f34da8b52" providerId="ADAL" clId="{F6C0B784-3B0D-4E63-BEC6-0161C1C8CCC0}" dt="2023-02-03T08:09:21.329" v="160" actId="1076"/>
          <ac:picMkLst>
            <pc:docMk/>
            <pc:sldMk cId="1772752328" sldId="261"/>
            <ac:picMk id="3078" creationId="{2E5F52FC-8FDF-451C-881F-712FF86758D7}"/>
          </ac:picMkLst>
        </pc:picChg>
        <pc:picChg chg="add mod">
          <ac:chgData name="Juliet McCormick" userId="32010449-09aa-4e82-8067-fd0f34da8b52" providerId="ADAL" clId="{F6C0B784-3B0D-4E63-BEC6-0161C1C8CCC0}" dt="2023-02-03T08:09:02" v="151" actId="1076"/>
          <ac:picMkLst>
            <pc:docMk/>
            <pc:sldMk cId="1772752328" sldId="261"/>
            <ac:picMk id="3080" creationId="{14B3A2BF-6441-4B0B-9930-4A4841C7F48E}"/>
          </ac:picMkLst>
        </pc:picChg>
        <pc:picChg chg="add mod">
          <ac:chgData name="Juliet McCormick" userId="32010449-09aa-4e82-8067-fd0f34da8b52" providerId="ADAL" clId="{F6C0B784-3B0D-4E63-BEC6-0161C1C8CCC0}" dt="2023-02-03T08:08:42.360" v="144" actId="1076"/>
          <ac:picMkLst>
            <pc:docMk/>
            <pc:sldMk cId="1772752328" sldId="261"/>
            <ac:picMk id="3082" creationId="{3F4A6B27-D9A1-4865-9ECA-A0170FD7BAC6}"/>
          </ac:picMkLst>
        </pc:picChg>
      </pc:sldChg>
      <pc:sldChg chg="addSp delSp modSp mod">
        <pc:chgData name="Juliet McCormick" userId="32010449-09aa-4e82-8067-fd0f34da8b52" providerId="ADAL" clId="{F6C0B784-3B0D-4E63-BEC6-0161C1C8CCC0}" dt="2023-03-21T12:12:26.029" v="3998" actId="113"/>
        <pc:sldMkLst>
          <pc:docMk/>
          <pc:sldMk cId="2757154295" sldId="262"/>
        </pc:sldMkLst>
        <pc:spChg chg="del">
          <ac:chgData name="Juliet McCormick" userId="32010449-09aa-4e82-8067-fd0f34da8b52" providerId="ADAL" clId="{F6C0B784-3B0D-4E63-BEC6-0161C1C8CCC0}" dt="2023-02-03T08:30:20.596" v="258" actId="478"/>
          <ac:spMkLst>
            <pc:docMk/>
            <pc:sldMk cId="2757154295" sldId="262"/>
            <ac:spMk id="8" creationId="{00000000-0000-0000-0000-000000000000}"/>
          </ac:spMkLst>
        </pc:spChg>
        <pc:spChg chg="del">
          <ac:chgData name="Juliet McCormick" userId="32010449-09aa-4e82-8067-fd0f34da8b52" providerId="ADAL" clId="{F6C0B784-3B0D-4E63-BEC6-0161C1C8CCC0}" dt="2023-02-03T08:30:14.492" v="256" actId="478"/>
          <ac:spMkLst>
            <pc:docMk/>
            <pc:sldMk cId="2757154295" sldId="262"/>
            <ac:spMk id="9" creationId="{00000000-0000-0000-0000-000000000000}"/>
          </ac:spMkLst>
        </pc:spChg>
        <pc:spChg chg="mod">
          <ac:chgData name="Juliet McCormick" userId="32010449-09aa-4e82-8067-fd0f34da8b52" providerId="ADAL" clId="{F6C0B784-3B0D-4E63-BEC6-0161C1C8CCC0}" dt="2023-02-03T08:33:39.708" v="299" actId="1076"/>
          <ac:spMkLst>
            <pc:docMk/>
            <pc:sldMk cId="2757154295" sldId="262"/>
            <ac:spMk id="18" creationId="{00000000-0000-0000-0000-000000000000}"/>
          </ac:spMkLst>
        </pc:spChg>
        <pc:spChg chg="add mod">
          <ac:chgData name="Juliet McCormick" userId="32010449-09aa-4e82-8067-fd0f34da8b52" providerId="ADAL" clId="{F6C0B784-3B0D-4E63-BEC6-0161C1C8CCC0}" dt="2023-03-21T09:27:14.861" v="3929" actId="20577"/>
          <ac:spMkLst>
            <pc:docMk/>
            <pc:sldMk cId="2757154295" sldId="262"/>
            <ac:spMk id="24" creationId="{AFF53521-92E2-4169-BFB7-39E36BC4051B}"/>
          </ac:spMkLst>
        </pc:spChg>
        <pc:spChg chg="add mod">
          <ac:chgData name="Juliet McCormick" userId="32010449-09aa-4e82-8067-fd0f34da8b52" providerId="ADAL" clId="{F6C0B784-3B0D-4E63-BEC6-0161C1C8CCC0}" dt="2023-02-03T08:36:04.889" v="725" actId="1076"/>
          <ac:spMkLst>
            <pc:docMk/>
            <pc:sldMk cId="2757154295" sldId="262"/>
            <ac:spMk id="25" creationId="{4241BE31-3F6D-475B-86D9-4DBAA714E4CC}"/>
          </ac:spMkLst>
        </pc:spChg>
        <pc:spChg chg="del">
          <ac:chgData name="Juliet McCormick" userId="32010449-09aa-4e82-8067-fd0f34da8b52" providerId="ADAL" clId="{F6C0B784-3B0D-4E63-BEC6-0161C1C8CCC0}" dt="2023-02-03T08:30:32.349" v="261" actId="478"/>
          <ac:spMkLst>
            <pc:docMk/>
            <pc:sldMk cId="2757154295" sldId="262"/>
            <ac:spMk id="31" creationId="{6B8F8B04-DEF4-4985-93F4-C163B97F2BC7}"/>
          </ac:spMkLst>
        </pc:spChg>
        <pc:spChg chg="del">
          <ac:chgData name="Juliet McCormick" userId="32010449-09aa-4e82-8067-fd0f34da8b52" providerId="ADAL" clId="{F6C0B784-3B0D-4E63-BEC6-0161C1C8CCC0}" dt="2023-02-03T08:30:16.162" v="257" actId="478"/>
          <ac:spMkLst>
            <pc:docMk/>
            <pc:sldMk cId="2757154295" sldId="262"/>
            <ac:spMk id="32" creationId="{2A67B32F-A3F9-4D4B-AE0E-109337FA2D2C}"/>
          </ac:spMkLst>
        </pc:spChg>
        <pc:spChg chg="mod">
          <ac:chgData name="Juliet McCormick" userId="32010449-09aa-4e82-8067-fd0f34da8b52" providerId="ADAL" clId="{F6C0B784-3B0D-4E63-BEC6-0161C1C8CCC0}" dt="2023-02-03T08:37:45.957" v="748" actId="1076"/>
          <ac:spMkLst>
            <pc:docMk/>
            <pc:sldMk cId="2757154295" sldId="262"/>
            <ac:spMk id="33" creationId="{E92CDFD8-13DF-4DF0-9901-394483D560B6}"/>
          </ac:spMkLst>
        </pc:spChg>
        <pc:spChg chg="del">
          <ac:chgData name="Juliet McCormick" userId="32010449-09aa-4e82-8067-fd0f34da8b52" providerId="ADAL" clId="{F6C0B784-3B0D-4E63-BEC6-0161C1C8CCC0}" dt="2023-02-03T08:30:35.922" v="262" actId="478"/>
          <ac:spMkLst>
            <pc:docMk/>
            <pc:sldMk cId="2757154295" sldId="262"/>
            <ac:spMk id="34" creationId="{6E88D881-04AB-41D9-ACE8-48578C4CC635}"/>
          </ac:spMkLst>
        </pc:spChg>
        <pc:spChg chg="mod">
          <ac:chgData name="Juliet McCormick" userId="32010449-09aa-4e82-8067-fd0f34da8b52" providerId="ADAL" clId="{F6C0B784-3B0D-4E63-BEC6-0161C1C8CCC0}" dt="2023-02-03T08:36:00.986" v="724" actId="1076"/>
          <ac:spMkLst>
            <pc:docMk/>
            <pc:sldMk cId="2757154295" sldId="262"/>
            <ac:spMk id="42" creationId="{9328389F-2684-4AA6-9893-C93F61625C95}"/>
          </ac:spMkLst>
        </pc:spChg>
        <pc:spChg chg="del mod">
          <ac:chgData name="Juliet McCormick" userId="32010449-09aa-4e82-8067-fd0f34da8b52" providerId="ADAL" clId="{F6C0B784-3B0D-4E63-BEC6-0161C1C8CCC0}" dt="2023-02-03T08:30:26.682" v="260" actId="478"/>
          <ac:spMkLst>
            <pc:docMk/>
            <pc:sldMk cId="2757154295" sldId="262"/>
            <ac:spMk id="44" creationId="{25C997A9-822F-4ED2-891C-3BA567089A6F}"/>
          </ac:spMkLst>
        </pc:spChg>
        <pc:spChg chg="mod">
          <ac:chgData name="Juliet McCormick" userId="32010449-09aa-4e82-8067-fd0f34da8b52" providerId="ADAL" clId="{F6C0B784-3B0D-4E63-BEC6-0161C1C8CCC0}" dt="2023-03-21T12:12:26.029" v="3998" actId="113"/>
          <ac:spMkLst>
            <pc:docMk/>
            <pc:sldMk cId="2757154295" sldId="262"/>
            <ac:spMk id="48" creationId="{5579E0D8-3ED6-4975-AF29-E2A8D973886A}"/>
          </ac:spMkLst>
        </pc:spChg>
        <pc:picChg chg="add mod modCrop">
          <ac:chgData name="Juliet McCormick" userId="32010449-09aa-4e82-8067-fd0f34da8b52" providerId="ADAL" clId="{F6C0B784-3B0D-4E63-BEC6-0161C1C8CCC0}" dt="2023-02-03T08:37:25.032" v="740" actId="1076"/>
          <ac:picMkLst>
            <pc:docMk/>
            <pc:sldMk cId="2757154295" sldId="262"/>
            <ac:picMk id="3" creationId="{B61C60C8-7ECB-4E97-800F-EDF30A884B1D}"/>
          </ac:picMkLst>
        </pc:picChg>
        <pc:picChg chg="add mod">
          <ac:chgData name="Juliet McCormick" userId="32010449-09aa-4e82-8067-fd0f34da8b52" providerId="ADAL" clId="{F6C0B784-3B0D-4E63-BEC6-0161C1C8CCC0}" dt="2023-02-03T08:35:48.624" v="721" actId="1076"/>
          <ac:picMkLst>
            <pc:docMk/>
            <pc:sldMk cId="2757154295" sldId="262"/>
            <ac:picMk id="5122" creationId="{BC2AA89D-D5BB-4A28-99FD-95BF6F32B587}"/>
          </ac:picMkLst>
        </pc:picChg>
        <pc:picChg chg="add mod">
          <ac:chgData name="Juliet McCormick" userId="32010449-09aa-4e82-8067-fd0f34da8b52" providerId="ADAL" clId="{F6C0B784-3B0D-4E63-BEC6-0161C1C8CCC0}" dt="2023-02-03T08:31:45.414" v="272" actId="1076"/>
          <ac:picMkLst>
            <pc:docMk/>
            <pc:sldMk cId="2757154295" sldId="262"/>
            <ac:picMk id="5124" creationId="{2FEDFE9E-285E-40E3-8E7F-C40DA0A64E51}"/>
          </ac:picMkLst>
        </pc:picChg>
        <pc:picChg chg="add del mod">
          <ac:chgData name="Juliet McCormick" userId="32010449-09aa-4e82-8067-fd0f34da8b52" providerId="ADAL" clId="{F6C0B784-3B0D-4E63-BEC6-0161C1C8CCC0}" dt="2023-02-03T08:37:37.257" v="745" actId="1076"/>
          <ac:picMkLst>
            <pc:docMk/>
            <pc:sldMk cId="2757154295" sldId="262"/>
            <ac:picMk id="5126" creationId="{E6258226-7436-41CF-9491-073E45B3B547}"/>
          </ac:picMkLst>
        </pc:picChg>
        <pc:picChg chg="add del">
          <ac:chgData name="Juliet McCormick" userId="32010449-09aa-4e82-8067-fd0f34da8b52" providerId="ADAL" clId="{F6C0B784-3B0D-4E63-BEC6-0161C1C8CCC0}" dt="2023-02-03T08:32:47.154" v="285"/>
          <ac:picMkLst>
            <pc:docMk/>
            <pc:sldMk cId="2757154295" sldId="262"/>
            <ac:picMk id="5128" creationId="{054E70AF-3F18-44F5-A2FB-622A2BEE6048}"/>
          </ac:picMkLst>
        </pc:picChg>
        <pc:picChg chg="add mod">
          <ac:chgData name="Juliet McCormick" userId="32010449-09aa-4e82-8067-fd0f34da8b52" providerId="ADAL" clId="{F6C0B784-3B0D-4E63-BEC6-0161C1C8CCC0}" dt="2023-02-03T08:37:32.667" v="743" actId="1076"/>
          <ac:picMkLst>
            <pc:docMk/>
            <pc:sldMk cId="2757154295" sldId="262"/>
            <ac:picMk id="5130" creationId="{A7212F86-9E79-4020-A4AD-735B0DD5EF48}"/>
          </ac:picMkLst>
        </pc:picChg>
        <pc:picChg chg="add mod">
          <ac:chgData name="Juliet McCormick" userId="32010449-09aa-4e82-8067-fd0f34da8b52" providerId="ADAL" clId="{F6C0B784-3B0D-4E63-BEC6-0161C1C8CCC0}" dt="2023-02-03T08:33:35.227" v="298" actId="1076"/>
          <ac:picMkLst>
            <pc:docMk/>
            <pc:sldMk cId="2757154295" sldId="262"/>
            <ac:picMk id="5132" creationId="{745741EE-9AAF-46E9-B482-0C856480D5CE}"/>
          </ac:picMkLst>
        </pc:picChg>
        <pc:picChg chg="add mod">
          <ac:chgData name="Juliet McCormick" userId="32010449-09aa-4e82-8067-fd0f34da8b52" providerId="ADAL" clId="{F6C0B784-3B0D-4E63-BEC6-0161C1C8CCC0}" dt="2023-02-03T08:37:48.042" v="749" actId="1076"/>
          <ac:picMkLst>
            <pc:docMk/>
            <pc:sldMk cId="2757154295" sldId="262"/>
            <ac:picMk id="5134" creationId="{FC2D4D0B-068C-4390-8514-B184332CD4FF}"/>
          </ac:picMkLst>
        </pc:picChg>
        <pc:picChg chg="add del">
          <ac:chgData name="Juliet McCormick" userId="32010449-09aa-4e82-8067-fd0f34da8b52" providerId="ADAL" clId="{F6C0B784-3B0D-4E63-BEC6-0161C1C8CCC0}" dt="2023-02-03T08:34:16.140" v="307"/>
          <ac:picMkLst>
            <pc:docMk/>
            <pc:sldMk cId="2757154295" sldId="262"/>
            <ac:picMk id="5136" creationId="{3292F9DE-8FB7-4E1D-9D67-6DB653019C84}"/>
          </ac:picMkLst>
        </pc:picChg>
        <pc:picChg chg="add mod">
          <ac:chgData name="Juliet McCormick" userId="32010449-09aa-4e82-8067-fd0f34da8b52" providerId="ADAL" clId="{F6C0B784-3B0D-4E63-BEC6-0161C1C8CCC0}" dt="2023-02-03T08:36:45.005" v="734" actId="1076"/>
          <ac:picMkLst>
            <pc:docMk/>
            <pc:sldMk cId="2757154295" sldId="262"/>
            <ac:picMk id="5138" creationId="{C9CBFC40-FB57-446E-B076-3226C9B56A8E}"/>
          </ac:picMkLst>
        </pc:picChg>
        <pc:picChg chg="add mod">
          <ac:chgData name="Juliet McCormick" userId="32010449-09aa-4e82-8067-fd0f34da8b52" providerId="ADAL" clId="{F6C0B784-3B0D-4E63-BEC6-0161C1C8CCC0}" dt="2023-02-03T08:38:19.180" v="755" actId="1076"/>
          <ac:picMkLst>
            <pc:docMk/>
            <pc:sldMk cId="2757154295" sldId="262"/>
            <ac:picMk id="5140" creationId="{90366782-F15D-4867-BDC1-8AB49BADB11B}"/>
          </ac:picMkLst>
        </pc:picChg>
      </pc:sldChg>
      <pc:sldChg chg="delSp modSp del mod">
        <pc:chgData name="Juliet McCormick" userId="32010449-09aa-4e82-8067-fd0f34da8b52" providerId="ADAL" clId="{F6C0B784-3B0D-4E63-BEC6-0161C1C8CCC0}" dt="2023-03-17T12:05:23.045" v="3374" actId="47"/>
        <pc:sldMkLst>
          <pc:docMk/>
          <pc:sldMk cId="1286172611" sldId="263"/>
        </pc:sldMkLst>
        <pc:spChg chg="del">
          <ac:chgData name="Juliet McCormick" userId="32010449-09aa-4e82-8067-fd0f34da8b52" providerId="ADAL" clId="{F6C0B784-3B0D-4E63-BEC6-0161C1C8CCC0}" dt="2023-02-06T12:46:38.315" v="1561" actId="478"/>
          <ac:spMkLst>
            <pc:docMk/>
            <pc:sldMk cId="1286172611" sldId="263"/>
            <ac:spMk id="18" creationId="{00000000-0000-0000-0000-000000000000}"/>
          </ac:spMkLst>
        </pc:spChg>
        <pc:spChg chg="mod">
          <ac:chgData name="Juliet McCormick" userId="32010449-09aa-4e82-8067-fd0f34da8b52" providerId="ADAL" clId="{F6C0B784-3B0D-4E63-BEC6-0161C1C8CCC0}" dt="2023-03-17T12:04:08.751" v="3353" actId="20577"/>
          <ac:spMkLst>
            <pc:docMk/>
            <pc:sldMk cId="1286172611" sldId="263"/>
            <ac:spMk id="31" creationId="{6B8F8B04-DEF4-4985-93F4-C163B97F2BC7}"/>
          </ac:spMkLst>
        </pc:spChg>
        <pc:spChg chg="del">
          <ac:chgData name="Juliet McCormick" userId="32010449-09aa-4e82-8067-fd0f34da8b52" providerId="ADAL" clId="{F6C0B784-3B0D-4E63-BEC6-0161C1C8CCC0}" dt="2023-03-17T12:02:31.912" v="3329" actId="478"/>
          <ac:spMkLst>
            <pc:docMk/>
            <pc:sldMk cId="1286172611" sldId="263"/>
            <ac:spMk id="34" creationId="{6E88D881-04AB-41D9-ACE8-48578C4CC635}"/>
          </ac:spMkLst>
        </pc:spChg>
      </pc:sldChg>
      <pc:sldChg chg="addSp modSp mod">
        <pc:chgData name="Juliet McCormick" userId="32010449-09aa-4e82-8067-fd0f34da8b52" providerId="ADAL" clId="{F6C0B784-3B0D-4E63-BEC6-0161C1C8CCC0}" dt="2023-03-21T12:07:11.036" v="3988" actId="1076"/>
        <pc:sldMkLst>
          <pc:docMk/>
          <pc:sldMk cId="2797495191" sldId="264"/>
        </pc:sldMkLst>
        <pc:spChg chg="mod">
          <ac:chgData name="Juliet McCormick" userId="32010449-09aa-4e82-8067-fd0f34da8b52" providerId="ADAL" clId="{F6C0B784-3B0D-4E63-BEC6-0161C1C8CCC0}" dt="2023-03-21T12:07:11.036" v="3988" actId="1076"/>
          <ac:spMkLst>
            <pc:docMk/>
            <pc:sldMk cId="2797495191" sldId="264"/>
            <ac:spMk id="42" creationId="{9328389F-2684-4AA6-9893-C93F61625C95}"/>
          </ac:spMkLst>
        </pc:spChg>
        <pc:picChg chg="add mod">
          <ac:chgData name="Juliet McCormick" userId="32010449-09aa-4e82-8067-fd0f34da8b52" providerId="ADAL" clId="{F6C0B784-3B0D-4E63-BEC6-0161C1C8CCC0}" dt="2023-02-03T12:09:34.962" v="823" actId="1076"/>
          <ac:picMkLst>
            <pc:docMk/>
            <pc:sldMk cId="2797495191" sldId="264"/>
            <ac:picMk id="3" creationId="{7541347D-5BF4-4D47-A5B3-0E7A40118F3D}"/>
          </ac:picMkLst>
        </pc:picChg>
        <pc:picChg chg="add mod">
          <ac:chgData name="Juliet McCormick" userId="32010449-09aa-4e82-8067-fd0f34da8b52" providerId="ADAL" clId="{F6C0B784-3B0D-4E63-BEC6-0161C1C8CCC0}" dt="2023-02-03T12:09:02.599" v="820" actId="1076"/>
          <ac:picMkLst>
            <pc:docMk/>
            <pc:sldMk cId="2797495191" sldId="264"/>
            <ac:picMk id="2050" creationId="{18D64613-8A90-4849-A662-E9221ED77054}"/>
          </ac:picMkLst>
        </pc:picChg>
        <pc:picChg chg="add mod">
          <ac:chgData name="Juliet McCormick" userId="32010449-09aa-4e82-8067-fd0f34da8b52" providerId="ADAL" clId="{F6C0B784-3B0D-4E63-BEC6-0161C1C8CCC0}" dt="2023-03-17T12:05:50.217" v="3379" actId="1076"/>
          <ac:picMkLst>
            <pc:docMk/>
            <pc:sldMk cId="2797495191" sldId="264"/>
            <ac:picMk id="2052" creationId="{CB2DF9D8-F99B-4EEB-9F12-007AB105AE3E}"/>
          </ac:picMkLst>
        </pc:picChg>
        <pc:picChg chg="add mod">
          <ac:chgData name="Juliet McCormick" userId="32010449-09aa-4e82-8067-fd0f34da8b52" providerId="ADAL" clId="{F6C0B784-3B0D-4E63-BEC6-0161C1C8CCC0}" dt="2023-02-03T12:10:22.863" v="829" actId="1076"/>
          <ac:picMkLst>
            <pc:docMk/>
            <pc:sldMk cId="2797495191" sldId="264"/>
            <ac:picMk id="2054" creationId="{34A251AC-5499-4F60-BCB5-F1F54F456032}"/>
          </ac:picMkLst>
        </pc:picChg>
      </pc:sldChg>
      <pc:sldChg chg="addSp delSp modSp mod">
        <pc:chgData name="Juliet McCormick" userId="32010449-09aa-4e82-8067-fd0f34da8b52" providerId="ADAL" clId="{F6C0B784-3B0D-4E63-BEC6-0161C1C8CCC0}" dt="2023-03-21T12:08:12.148" v="3995" actId="20577"/>
        <pc:sldMkLst>
          <pc:docMk/>
          <pc:sldMk cId="1839866896" sldId="265"/>
        </pc:sldMkLst>
        <pc:spChg chg="add del">
          <ac:chgData name="Juliet McCormick" userId="32010449-09aa-4e82-8067-fd0f34da8b52" providerId="ADAL" clId="{F6C0B784-3B0D-4E63-BEC6-0161C1C8CCC0}" dt="2023-02-03T12:14:36.625" v="864" actId="478"/>
          <ac:spMkLst>
            <pc:docMk/>
            <pc:sldMk cId="1839866896" sldId="265"/>
            <ac:spMk id="6" creationId="{88E6400E-3252-4B22-BA11-FD81CAAFD61F}"/>
          </ac:spMkLst>
        </pc:spChg>
        <pc:spChg chg="mod">
          <ac:chgData name="Juliet McCormick" userId="32010449-09aa-4e82-8067-fd0f34da8b52" providerId="ADAL" clId="{F6C0B784-3B0D-4E63-BEC6-0161C1C8CCC0}" dt="2023-03-21T12:08:12.148" v="3995" actId="20577"/>
          <ac:spMkLst>
            <pc:docMk/>
            <pc:sldMk cId="1839866896" sldId="265"/>
            <ac:spMk id="8" creationId="{00000000-0000-0000-0000-000000000000}"/>
          </ac:spMkLst>
        </pc:spChg>
        <pc:spChg chg="mod">
          <ac:chgData name="Juliet McCormick" userId="32010449-09aa-4e82-8067-fd0f34da8b52" providerId="ADAL" clId="{F6C0B784-3B0D-4E63-BEC6-0161C1C8CCC0}" dt="2023-02-03T12:14:57.972" v="872" actId="1076"/>
          <ac:spMkLst>
            <pc:docMk/>
            <pc:sldMk cId="1839866896" sldId="265"/>
            <ac:spMk id="9" creationId="{00000000-0000-0000-0000-000000000000}"/>
          </ac:spMkLst>
        </pc:spChg>
        <pc:spChg chg="mod">
          <ac:chgData name="Juliet McCormick" userId="32010449-09aa-4e82-8067-fd0f34da8b52" providerId="ADAL" clId="{F6C0B784-3B0D-4E63-BEC6-0161C1C8CCC0}" dt="2023-02-03T12:13:14.770" v="856" actId="1076"/>
          <ac:spMkLst>
            <pc:docMk/>
            <pc:sldMk cId="1839866896" sldId="265"/>
            <ac:spMk id="31" creationId="{6B8F8B04-DEF4-4985-93F4-C163B97F2BC7}"/>
          </ac:spMkLst>
        </pc:spChg>
        <pc:spChg chg="mod">
          <ac:chgData name="Juliet McCormick" userId="32010449-09aa-4e82-8067-fd0f34da8b52" providerId="ADAL" clId="{F6C0B784-3B0D-4E63-BEC6-0161C1C8CCC0}" dt="2023-02-03T12:13:08.342" v="855" actId="14100"/>
          <ac:spMkLst>
            <pc:docMk/>
            <pc:sldMk cId="1839866896" sldId="265"/>
            <ac:spMk id="33" creationId="{E92CDFD8-13DF-4DF0-9901-394483D560B6}"/>
          </ac:spMkLst>
        </pc:spChg>
        <pc:picChg chg="add mod">
          <ac:chgData name="Juliet McCormick" userId="32010449-09aa-4e82-8067-fd0f34da8b52" providerId="ADAL" clId="{F6C0B784-3B0D-4E63-BEC6-0161C1C8CCC0}" dt="2023-02-03T12:13:41.530" v="859" actId="1076"/>
          <ac:picMkLst>
            <pc:docMk/>
            <pc:sldMk cId="1839866896" sldId="265"/>
            <ac:picMk id="3" creationId="{BE40DD9D-8A3D-47A8-947D-63B26639AD2A}"/>
          </ac:picMkLst>
        </pc:picChg>
        <pc:picChg chg="add mod">
          <ac:chgData name="Juliet McCormick" userId="32010449-09aa-4e82-8067-fd0f34da8b52" providerId="ADAL" clId="{F6C0B784-3B0D-4E63-BEC6-0161C1C8CCC0}" dt="2023-02-03T12:14:18.946" v="862" actId="1076"/>
          <ac:picMkLst>
            <pc:docMk/>
            <pc:sldMk cId="1839866896" sldId="265"/>
            <ac:picMk id="4" creationId="{7CE2C172-741B-44E4-BFEB-BF3A286D8E39}"/>
          </ac:picMkLst>
        </pc:picChg>
        <pc:picChg chg="add mod">
          <ac:chgData name="Juliet McCormick" userId="32010449-09aa-4e82-8067-fd0f34da8b52" providerId="ADAL" clId="{F6C0B784-3B0D-4E63-BEC6-0161C1C8CCC0}" dt="2023-02-03T12:13:00.273" v="852" actId="1076"/>
          <ac:picMkLst>
            <pc:docMk/>
            <pc:sldMk cId="1839866896" sldId="265"/>
            <ac:picMk id="11" creationId="{248950D6-5324-4FBD-893D-ABEE9491F739}"/>
          </ac:picMkLst>
        </pc:picChg>
        <pc:picChg chg="add mod">
          <ac:chgData name="Juliet McCormick" userId="32010449-09aa-4e82-8067-fd0f34da8b52" providerId="ADAL" clId="{F6C0B784-3B0D-4E63-BEC6-0161C1C8CCC0}" dt="2023-02-03T12:15:00.586" v="873" actId="1076"/>
          <ac:picMkLst>
            <pc:docMk/>
            <pc:sldMk cId="1839866896" sldId="265"/>
            <ac:picMk id="4100" creationId="{C5AAE0C5-6C90-4F08-9B9C-7A742A3F7A4B}"/>
          </ac:picMkLst>
        </pc:picChg>
        <pc:picChg chg="add mod">
          <ac:chgData name="Juliet McCormick" userId="32010449-09aa-4e82-8067-fd0f34da8b52" providerId="ADAL" clId="{F6C0B784-3B0D-4E63-BEC6-0161C1C8CCC0}" dt="2023-02-03T12:15:39.101" v="878" actId="1076"/>
          <ac:picMkLst>
            <pc:docMk/>
            <pc:sldMk cId="1839866896" sldId="265"/>
            <ac:picMk id="4102" creationId="{09BD57B5-EC8C-4A00-8F9B-9EAAF6E13306}"/>
          </ac:picMkLst>
        </pc:picChg>
      </pc:sldChg>
      <pc:sldChg chg="addSp delSp modSp mod">
        <pc:chgData name="Juliet McCormick" userId="32010449-09aa-4e82-8067-fd0f34da8b52" providerId="ADAL" clId="{F6C0B784-3B0D-4E63-BEC6-0161C1C8CCC0}" dt="2023-03-17T12:07:05.863" v="3388" actId="1076"/>
        <pc:sldMkLst>
          <pc:docMk/>
          <pc:sldMk cId="2359762708" sldId="266"/>
        </pc:sldMkLst>
        <pc:spChg chg="mod">
          <ac:chgData name="Juliet McCormick" userId="32010449-09aa-4e82-8067-fd0f34da8b52" providerId="ADAL" clId="{F6C0B784-3B0D-4E63-BEC6-0161C1C8CCC0}" dt="2023-03-17T12:06:12.287" v="3380" actId="1076"/>
          <ac:spMkLst>
            <pc:docMk/>
            <pc:sldMk cId="2359762708" sldId="266"/>
            <ac:spMk id="8" creationId="{00000000-0000-0000-0000-000000000000}"/>
          </ac:spMkLst>
        </pc:spChg>
        <pc:spChg chg="mod">
          <ac:chgData name="Juliet McCormick" userId="32010449-09aa-4e82-8067-fd0f34da8b52" providerId="ADAL" clId="{F6C0B784-3B0D-4E63-BEC6-0161C1C8CCC0}" dt="2023-02-03T12:11:10.003" v="833" actId="1076"/>
          <ac:spMkLst>
            <pc:docMk/>
            <pc:sldMk cId="2359762708" sldId="266"/>
            <ac:spMk id="9" creationId="{00000000-0000-0000-0000-000000000000}"/>
          </ac:spMkLst>
        </pc:spChg>
        <pc:picChg chg="add mod">
          <ac:chgData name="Juliet McCormick" userId="32010449-09aa-4e82-8067-fd0f34da8b52" providerId="ADAL" clId="{F6C0B784-3B0D-4E63-BEC6-0161C1C8CCC0}" dt="2023-02-03T12:12:09.002" v="845" actId="1076"/>
          <ac:picMkLst>
            <pc:docMk/>
            <pc:sldMk cId="2359762708" sldId="266"/>
            <ac:picMk id="3" creationId="{80A8D14C-BB3E-43BB-8D4F-12A36E901418}"/>
          </ac:picMkLst>
        </pc:picChg>
        <pc:picChg chg="add mod">
          <ac:chgData name="Juliet McCormick" userId="32010449-09aa-4e82-8067-fd0f34da8b52" providerId="ADAL" clId="{F6C0B784-3B0D-4E63-BEC6-0161C1C8CCC0}" dt="2023-02-03T12:12:04.714" v="843" actId="1076"/>
          <ac:picMkLst>
            <pc:docMk/>
            <pc:sldMk cId="2359762708" sldId="266"/>
            <ac:picMk id="4" creationId="{79E299F2-E784-45A9-9412-7F65B841FEC4}"/>
          </ac:picMkLst>
        </pc:picChg>
        <pc:picChg chg="add mod">
          <ac:chgData name="Juliet McCormick" userId="32010449-09aa-4e82-8067-fd0f34da8b52" providerId="ADAL" clId="{F6C0B784-3B0D-4E63-BEC6-0161C1C8CCC0}" dt="2023-03-17T12:07:05.863" v="3388" actId="1076"/>
          <ac:picMkLst>
            <pc:docMk/>
            <pc:sldMk cId="2359762708" sldId="266"/>
            <ac:picMk id="6" creationId="{873BC729-DF89-02EE-CDE3-567A61C4948D}"/>
          </ac:picMkLst>
        </pc:picChg>
        <pc:picChg chg="add del mod">
          <ac:chgData name="Juliet McCormick" userId="32010449-09aa-4e82-8067-fd0f34da8b52" providerId="ADAL" clId="{F6C0B784-3B0D-4E63-BEC6-0161C1C8CCC0}" dt="2023-02-03T12:12:44.118" v="848" actId="478"/>
          <ac:picMkLst>
            <pc:docMk/>
            <pc:sldMk cId="2359762708" sldId="266"/>
            <ac:picMk id="6" creationId="{BB8080A9-1613-4456-B9E1-3EB4F671EC2E}"/>
          </ac:picMkLst>
        </pc:picChg>
        <pc:picChg chg="add mod">
          <ac:chgData name="Juliet McCormick" userId="32010449-09aa-4e82-8067-fd0f34da8b52" providerId="ADAL" clId="{F6C0B784-3B0D-4E63-BEC6-0161C1C8CCC0}" dt="2023-03-17T12:06:45.789" v="3385" actId="1076"/>
          <ac:picMkLst>
            <pc:docMk/>
            <pc:sldMk cId="2359762708" sldId="266"/>
            <ac:picMk id="1026" creationId="{D2582F7B-58C5-E124-E4B0-7E92E6E7BFD0}"/>
          </ac:picMkLst>
        </pc:picChg>
        <pc:picChg chg="add mod">
          <ac:chgData name="Juliet McCormick" userId="32010449-09aa-4e82-8067-fd0f34da8b52" providerId="ADAL" clId="{F6C0B784-3B0D-4E63-BEC6-0161C1C8CCC0}" dt="2023-03-17T12:06:15.570" v="3382" actId="1076"/>
          <ac:picMkLst>
            <pc:docMk/>
            <pc:sldMk cId="2359762708" sldId="266"/>
            <ac:picMk id="3074" creationId="{F7DA47B0-197D-475E-95A4-58B6F31437B1}"/>
          </ac:picMkLst>
        </pc:picChg>
        <pc:picChg chg="add mod">
          <ac:chgData name="Juliet McCormick" userId="32010449-09aa-4e82-8067-fd0f34da8b52" providerId="ADAL" clId="{F6C0B784-3B0D-4E63-BEC6-0161C1C8CCC0}" dt="2023-03-17T12:06:14.089" v="3381" actId="1076"/>
          <ac:picMkLst>
            <pc:docMk/>
            <pc:sldMk cId="2359762708" sldId="266"/>
            <ac:picMk id="3076" creationId="{284CB6DD-FFD0-4569-95C1-207483FA72CF}"/>
          </ac:picMkLst>
        </pc:picChg>
      </pc:sldChg>
      <pc:sldChg chg="addSp delSp modSp mod">
        <pc:chgData name="Juliet McCormick" userId="32010449-09aa-4e82-8067-fd0f34da8b52" providerId="ADAL" clId="{F6C0B784-3B0D-4E63-BEC6-0161C1C8CCC0}" dt="2023-03-17T12:16:28.092" v="3878" actId="1076"/>
        <pc:sldMkLst>
          <pc:docMk/>
          <pc:sldMk cId="249583691" sldId="267"/>
        </pc:sldMkLst>
        <pc:spChg chg="add del mod">
          <ac:chgData name="Juliet McCormick" userId="32010449-09aa-4e82-8067-fd0f34da8b52" providerId="ADAL" clId="{F6C0B784-3B0D-4E63-BEC6-0161C1C8CCC0}" dt="2023-03-17T12:07:40.571" v="3391" actId="478"/>
          <ac:spMkLst>
            <pc:docMk/>
            <pc:sldMk cId="249583691" sldId="267"/>
            <ac:spMk id="3" creationId="{32B53DF1-089E-F1EB-C4D8-5F81C934662F}"/>
          </ac:spMkLst>
        </pc:spChg>
        <pc:spChg chg="add del">
          <ac:chgData name="Juliet McCormick" userId="32010449-09aa-4e82-8067-fd0f34da8b52" providerId="ADAL" clId="{F6C0B784-3B0D-4E63-BEC6-0161C1C8CCC0}" dt="2023-03-17T12:07:51.282" v="3393" actId="478"/>
          <ac:spMkLst>
            <pc:docMk/>
            <pc:sldMk cId="249583691" sldId="267"/>
            <ac:spMk id="4" creationId="{25DD59EE-0EF4-F2E8-B163-AB88FC7B6637}"/>
          </ac:spMkLst>
        </pc:spChg>
        <pc:spChg chg="add mod">
          <ac:chgData name="Juliet McCormick" userId="32010449-09aa-4e82-8067-fd0f34da8b52" providerId="ADAL" clId="{F6C0B784-3B0D-4E63-BEC6-0161C1C8CCC0}" dt="2023-03-17T12:14:45.599" v="3848" actId="1076"/>
          <ac:spMkLst>
            <pc:docMk/>
            <pc:sldMk cId="249583691" sldId="267"/>
            <ac:spMk id="6" creationId="{7F00F067-63D2-0956-BAB3-B10169674D17}"/>
          </ac:spMkLst>
        </pc:spChg>
        <pc:spChg chg="mod">
          <ac:chgData name="Juliet McCormick" userId="32010449-09aa-4e82-8067-fd0f34da8b52" providerId="ADAL" clId="{F6C0B784-3B0D-4E63-BEC6-0161C1C8CCC0}" dt="2023-03-17T12:09:43.461" v="3405" actId="1076"/>
          <ac:spMkLst>
            <pc:docMk/>
            <pc:sldMk cId="249583691" sldId="267"/>
            <ac:spMk id="8" creationId="{00000000-0000-0000-0000-000000000000}"/>
          </ac:spMkLst>
        </pc:spChg>
        <pc:spChg chg="del mod">
          <ac:chgData name="Juliet McCormick" userId="32010449-09aa-4e82-8067-fd0f34da8b52" providerId="ADAL" clId="{F6C0B784-3B0D-4E63-BEC6-0161C1C8CCC0}" dt="2023-02-08T12:36:04.046" v="2216" actId="478"/>
          <ac:spMkLst>
            <pc:docMk/>
            <pc:sldMk cId="249583691" sldId="267"/>
            <ac:spMk id="9" creationId="{00000000-0000-0000-0000-000000000000}"/>
          </ac:spMkLst>
        </pc:spChg>
        <pc:spChg chg="add mod">
          <ac:chgData name="Juliet McCormick" userId="32010449-09aa-4e82-8067-fd0f34da8b52" providerId="ADAL" clId="{F6C0B784-3B0D-4E63-BEC6-0161C1C8CCC0}" dt="2023-03-17T12:15:17.666" v="3858" actId="1076"/>
          <ac:spMkLst>
            <pc:docMk/>
            <pc:sldMk cId="249583691" sldId="267"/>
            <ac:spMk id="9" creationId="{A3A75FA1-7220-DF8F-D9EE-218B57965071}"/>
          </ac:spMkLst>
        </pc:spChg>
        <pc:spChg chg="mod">
          <ac:chgData name="Juliet McCormick" userId="32010449-09aa-4e82-8067-fd0f34da8b52" providerId="ADAL" clId="{F6C0B784-3B0D-4E63-BEC6-0161C1C8CCC0}" dt="2023-02-08T12:35:09.338" v="2209" actId="1076"/>
          <ac:spMkLst>
            <pc:docMk/>
            <pc:sldMk cId="249583691" sldId="267"/>
            <ac:spMk id="11" creationId="{CFCF8EA6-7452-4C2C-A195-F1ECC2C2E2BB}"/>
          </ac:spMkLst>
        </pc:spChg>
        <pc:spChg chg="add mod">
          <ac:chgData name="Juliet McCormick" userId="32010449-09aa-4e82-8067-fd0f34da8b52" providerId="ADAL" clId="{F6C0B784-3B0D-4E63-BEC6-0161C1C8CCC0}" dt="2023-03-17T12:14:21.558" v="3840" actId="1076"/>
          <ac:spMkLst>
            <pc:docMk/>
            <pc:sldMk cId="249583691" sldId="267"/>
            <ac:spMk id="13" creationId="{61ECF7FE-8812-478E-9544-8054D3E0C738}"/>
          </ac:spMkLst>
        </pc:spChg>
        <pc:spChg chg="add mod">
          <ac:chgData name="Juliet McCormick" userId="32010449-09aa-4e82-8067-fd0f34da8b52" providerId="ADAL" clId="{F6C0B784-3B0D-4E63-BEC6-0161C1C8CCC0}" dt="2023-03-17T12:15:38.996" v="3863" actId="1076"/>
          <ac:spMkLst>
            <pc:docMk/>
            <pc:sldMk cId="249583691" sldId="267"/>
            <ac:spMk id="14" creationId="{B839F03D-D54F-57D2-0D42-D3987D24313D}"/>
          </ac:spMkLst>
        </pc:spChg>
        <pc:spChg chg="add mod">
          <ac:chgData name="Juliet McCormick" userId="32010449-09aa-4e82-8067-fd0f34da8b52" providerId="ADAL" clId="{F6C0B784-3B0D-4E63-BEC6-0161C1C8CCC0}" dt="2023-03-17T12:16:13.317" v="3872" actId="1076"/>
          <ac:spMkLst>
            <pc:docMk/>
            <pc:sldMk cId="249583691" sldId="267"/>
            <ac:spMk id="18" creationId="{EFF82FA1-FCE4-4078-41CB-032062E9FF02}"/>
          </ac:spMkLst>
        </pc:spChg>
        <pc:spChg chg="mod">
          <ac:chgData name="Juliet McCormick" userId="32010449-09aa-4e82-8067-fd0f34da8b52" providerId="ADAL" clId="{F6C0B784-3B0D-4E63-BEC6-0161C1C8CCC0}" dt="2023-03-17T12:11:31.759" v="3430" actId="20577"/>
          <ac:spMkLst>
            <pc:docMk/>
            <pc:sldMk cId="249583691" sldId="267"/>
            <ac:spMk id="31" creationId="{6B8F8B04-DEF4-4985-93F4-C163B97F2BC7}"/>
          </ac:spMkLst>
        </pc:spChg>
        <pc:spChg chg="mod">
          <ac:chgData name="Juliet McCormick" userId="32010449-09aa-4e82-8067-fd0f34da8b52" providerId="ADAL" clId="{F6C0B784-3B0D-4E63-BEC6-0161C1C8CCC0}" dt="2023-03-17T12:14:09.137" v="3835" actId="14100"/>
          <ac:spMkLst>
            <pc:docMk/>
            <pc:sldMk cId="249583691" sldId="267"/>
            <ac:spMk id="32" creationId="{2A67B32F-A3F9-4D4B-AE0E-109337FA2D2C}"/>
          </ac:spMkLst>
        </pc:spChg>
        <pc:spChg chg="del mod">
          <ac:chgData name="Juliet McCormick" userId="32010449-09aa-4e82-8067-fd0f34da8b52" providerId="ADAL" clId="{F6C0B784-3B0D-4E63-BEC6-0161C1C8CCC0}" dt="2023-02-08T12:36:01.858" v="2215" actId="478"/>
          <ac:spMkLst>
            <pc:docMk/>
            <pc:sldMk cId="249583691" sldId="267"/>
            <ac:spMk id="33" creationId="{E92CDFD8-13DF-4DF0-9901-394483D560B6}"/>
          </ac:spMkLst>
        </pc:spChg>
        <pc:picChg chg="add mod">
          <ac:chgData name="Juliet McCormick" userId="32010449-09aa-4e82-8067-fd0f34da8b52" providerId="ADAL" clId="{F6C0B784-3B0D-4E63-BEC6-0161C1C8CCC0}" dt="2023-03-17T12:15:03.866" v="3856" actId="1076"/>
          <ac:picMkLst>
            <pc:docMk/>
            <pc:sldMk cId="249583691" sldId="267"/>
            <ac:picMk id="7" creationId="{5244B16D-858A-6212-3095-B8874AD9D463}"/>
          </ac:picMkLst>
        </pc:picChg>
        <pc:picChg chg="add mod">
          <ac:chgData name="Juliet McCormick" userId="32010449-09aa-4e82-8067-fd0f34da8b52" providerId="ADAL" clId="{F6C0B784-3B0D-4E63-BEC6-0161C1C8CCC0}" dt="2023-03-17T12:15:28.466" v="3861" actId="1076"/>
          <ac:picMkLst>
            <pc:docMk/>
            <pc:sldMk cId="249583691" sldId="267"/>
            <ac:picMk id="10" creationId="{489C16CE-97B4-09B4-E778-96E28E9D9B80}"/>
          </ac:picMkLst>
        </pc:picChg>
        <pc:picChg chg="add mod">
          <ac:chgData name="Juliet McCormick" userId="32010449-09aa-4e82-8067-fd0f34da8b52" providerId="ADAL" clId="{F6C0B784-3B0D-4E63-BEC6-0161C1C8CCC0}" dt="2023-03-17T12:15:45.229" v="3865" actId="1076"/>
          <ac:picMkLst>
            <pc:docMk/>
            <pc:sldMk cId="249583691" sldId="267"/>
            <ac:picMk id="16" creationId="{E2DAFE0C-82D5-76CF-2E79-DB404826B75D}"/>
          </ac:picMkLst>
        </pc:picChg>
        <pc:picChg chg="add mod">
          <ac:chgData name="Juliet McCormick" userId="32010449-09aa-4e82-8067-fd0f34da8b52" providerId="ADAL" clId="{F6C0B784-3B0D-4E63-BEC6-0161C1C8CCC0}" dt="2023-03-17T12:15:58.532" v="3869" actId="1076"/>
          <ac:picMkLst>
            <pc:docMk/>
            <pc:sldMk cId="249583691" sldId="267"/>
            <ac:picMk id="17" creationId="{0622B40E-9621-9A6E-D3CE-DE508E8F61D0}"/>
          </ac:picMkLst>
        </pc:picChg>
        <pc:picChg chg="add mod">
          <ac:chgData name="Juliet McCormick" userId="32010449-09aa-4e82-8067-fd0f34da8b52" providerId="ADAL" clId="{F6C0B784-3B0D-4E63-BEC6-0161C1C8CCC0}" dt="2023-03-17T12:16:28.092" v="3878" actId="1076"/>
          <ac:picMkLst>
            <pc:docMk/>
            <pc:sldMk cId="249583691" sldId="267"/>
            <ac:picMk id="19" creationId="{E2582FB3-2758-D6EA-9345-0EBBA231F523}"/>
          </ac:picMkLst>
        </pc:picChg>
        <pc:picChg chg="add mod">
          <ac:chgData name="Juliet McCormick" userId="32010449-09aa-4e82-8067-fd0f34da8b52" providerId="ADAL" clId="{F6C0B784-3B0D-4E63-BEC6-0161C1C8CCC0}" dt="2023-03-17T12:15:01.941" v="3855" actId="1076"/>
          <ac:picMkLst>
            <pc:docMk/>
            <pc:sldMk cId="249583691" sldId="267"/>
            <ac:picMk id="2054" creationId="{F51C0E8E-5DCE-3D7A-3B67-89C37ABDA71D}"/>
          </ac:picMkLst>
        </pc:picChg>
        <pc:picChg chg="add mod">
          <ac:chgData name="Juliet McCormick" userId="32010449-09aa-4e82-8067-fd0f34da8b52" providerId="ADAL" clId="{F6C0B784-3B0D-4E63-BEC6-0161C1C8CCC0}" dt="2023-03-17T12:14:58.589" v="3853" actId="1076"/>
          <ac:picMkLst>
            <pc:docMk/>
            <pc:sldMk cId="249583691" sldId="267"/>
            <ac:picMk id="2056" creationId="{3D4685B5-4CDA-56B0-E102-E4D8517D61D0}"/>
          </ac:picMkLst>
        </pc:picChg>
        <pc:picChg chg="add del mod">
          <ac:chgData name="Juliet McCormick" userId="32010449-09aa-4e82-8067-fd0f34da8b52" providerId="ADAL" clId="{F6C0B784-3B0D-4E63-BEC6-0161C1C8CCC0}" dt="2023-03-17T12:10:37.040" v="3413" actId="478"/>
          <ac:picMkLst>
            <pc:docMk/>
            <pc:sldMk cId="249583691" sldId="267"/>
            <ac:picMk id="2058" creationId="{BA4D5A17-B544-CDE7-04DD-3726D72BCE4C}"/>
          </ac:picMkLst>
        </pc:picChg>
        <pc:picChg chg="add mod">
          <ac:chgData name="Juliet McCormick" userId="32010449-09aa-4e82-8067-fd0f34da8b52" providerId="ADAL" clId="{F6C0B784-3B0D-4E63-BEC6-0161C1C8CCC0}" dt="2023-03-17T12:14:26.615" v="3842" actId="1076"/>
          <ac:picMkLst>
            <pc:docMk/>
            <pc:sldMk cId="249583691" sldId="267"/>
            <ac:picMk id="2060" creationId="{1F624D4F-F39C-52F4-0589-BD68DE5FCA36}"/>
          </ac:picMkLst>
        </pc:picChg>
        <pc:picChg chg="add mod">
          <ac:chgData name="Juliet McCormick" userId="32010449-09aa-4e82-8067-fd0f34da8b52" providerId="ADAL" clId="{F6C0B784-3B0D-4E63-BEC6-0161C1C8CCC0}" dt="2023-03-17T12:14:32.120" v="3844" actId="1076"/>
          <ac:picMkLst>
            <pc:docMk/>
            <pc:sldMk cId="249583691" sldId="267"/>
            <ac:picMk id="2062" creationId="{8072C960-FF7A-B26C-8DF8-478AD709D115}"/>
          </ac:picMkLst>
        </pc:picChg>
      </pc:sldChg>
      <pc:sldChg chg="addSp delSp modSp add del mod">
        <pc:chgData name="Juliet McCormick" userId="32010449-09aa-4e82-8067-fd0f34da8b52" providerId="ADAL" clId="{F6C0B784-3B0D-4E63-BEC6-0161C1C8CCC0}" dt="2023-03-17T12:16:29.524" v="3879" actId="47"/>
        <pc:sldMkLst>
          <pc:docMk/>
          <pc:sldMk cId="2477292538" sldId="268"/>
        </pc:sldMkLst>
        <pc:spChg chg="mod">
          <ac:chgData name="Juliet McCormick" userId="32010449-09aa-4e82-8067-fd0f34da8b52" providerId="ADAL" clId="{F6C0B784-3B0D-4E63-BEC6-0161C1C8CCC0}" dt="2023-02-08T12:47:31.433" v="3102" actId="1076"/>
          <ac:spMkLst>
            <pc:docMk/>
            <pc:sldMk cId="2477292538" sldId="268"/>
            <ac:spMk id="2" creationId="{00000000-0000-0000-0000-000000000000}"/>
          </ac:spMkLst>
        </pc:spChg>
        <pc:spChg chg="add mod">
          <ac:chgData name="Juliet McCormick" userId="32010449-09aa-4e82-8067-fd0f34da8b52" providerId="ADAL" clId="{F6C0B784-3B0D-4E63-BEC6-0161C1C8CCC0}" dt="2023-03-17T12:13:52.778" v="3830" actId="1076"/>
          <ac:spMkLst>
            <pc:docMk/>
            <pc:sldMk cId="2477292538" sldId="268"/>
            <ac:spMk id="4" creationId="{E6906065-D37C-9AF4-677F-EAC1E59D3E75}"/>
          </ac:spMkLst>
        </pc:spChg>
        <pc:spChg chg="add mod">
          <ac:chgData name="Juliet McCormick" userId="32010449-09aa-4e82-8067-fd0f34da8b52" providerId="ADAL" clId="{F6C0B784-3B0D-4E63-BEC6-0161C1C8CCC0}" dt="2023-03-17T12:13:04.866" v="3816" actId="1076"/>
          <ac:spMkLst>
            <pc:docMk/>
            <pc:sldMk cId="2477292538" sldId="268"/>
            <ac:spMk id="6" creationId="{9CAC48C5-C739-FBA9-F79B-66BDA469C63C}"/>
          </ac:spMkLst>
        </pc:spChg>
        <pc:spChg chg="mod">
          <ac:chgData name="Juliet McCormick" userId="32010449-09aa-4e82-8067-fd0f34da8b52" providerId="ADAL" clId="{F6C0B784-3B0D-4E63-BEC6-0161C1C8CCC0}" dt="2023-03-17T12:11:13.453" v="3422" actId="1076"/>
          <ac:spMkLst>
            <pc:docMk/>
            <pc:sldMk cId="2477292538" sldId="268"/>
            <ac:spMk id="8" creationId="{00000000-0000-0000-0000-000000000000}"/>
          </ac:spMkLst>
        </pc:spChg>
        <pc:spChg chg="mod">
          <ac:chgData name="Juliet McCormick" userId="32010449-09aa-4e82-8067-fd0f34da8b52" providerId="ADAL" clId="{F6C0B784-3B0D-4E63-BEC6-0161C1C8CCC0}" dt="2023-02-08T12:37:09.897" v="2487" actId="1076"/>
          <ac:spMkLst>
            <pc:docMk/>
            <pc:sldMk cId="2477292538" sldId="268"/>
            <ac:spMk id="9" creationId="{00000000-0000-0000-0000-000000000000}"/>
          </ac:spMkLst>
        </pc:spChg>
        <pc:spChg chg="del">
          <ac:chgData name="Juliet McCormick" userId="32010449-09aa-4e82-8067-fd0f34da8b52" providerId="ADAL" clId="{F6C0B784-3B0D-4E63-BEC6-0161C1C8CCC0}" dt="2023-02-08T12:35:57.380" v="2213" actId="478"/>
          <ac:spMkLst>
            <pc:docMk/>
            <pc:sldMk cId="2477292538" sldId="268"/>
            <ac:spMk id="11" creationId="{CFCF8EA6-7452-4C2C-A195-F1ECC2C2E2BB}"/>
          </ac:spMkLst>
        </pc:spChg>
        <pc:spChg chg="add mod">
          <ac:chgData name="Juliet McCormick" userId="32010449-09aa-4e82-8067-fd0f34da8b52" providerId="ADAL" clId="{F6C0B784-3B0D-4E63-BEC6-0161C1C8CCC0}" dt="2023-03-17T12:13:16.978" v="3822" actId="14100"/>
          <ac:spMkLst>
            <pc:docMk/>
            <pc:sldMk cId="2477292538" sldId="268"/>
            <ac:spMk id="16" creationId="{35B37A24-7E97-45A6-A1D5-C4DD29517759}"/>
          </ac:spMkLst>
        </pc:spChg>
        <pc:spChg chg="mod">
          <ac:chgData name="Juliet McCormick" userId="32010449-09aa-4e82-8067-fd0f34da8b52" providerId="ADAL" clId="{F6C0B784-3B0D-4E63-BEC6-0161C1C8CCC0}" dt="2023-03-17T12:13:08.089" v="3818" actId="1076"/>
          <ac:spMkLst>
            <pc:docMk/>
            <pc:sldMk cId="2477292538" sldId="268"/>
            <ac:spMk id="31" creationId="{6B8F8B04-DEF4-4985-93F4-C163B97F2BC7}"/>
          </ac:spMkLst>
        </pc:spChg>
        <pc:spChg chg="del mod">
          <ac:chgData name="Juliet McCormick" userId="32010449-09aa-4e82-8067-fd0f34da8b52" providerId="ADAL" clId="{F6C0B784-3B0D-4E63-BEC6-0161C1C8CCC0}" dt="2023-02-08T12:45:54.863" v="2877" actId="478"/>
          <ac:spMkLst>
            <pc:docMk/>
            <pc:sldMk cId="2477292538" sldId="268"/>
            <ac:spMk id="32" creationId="{2A67B32F-A3F9-4D4B-AE0E-109337FA2D2C}"/>
          </ac:spMkLst>
        </pc:spChg>
        <pc:spChg chg="mod">
          <ac:chgData name="Juliet McCormick" userId="32010449-09aa-4e82-8067-fd0f34da8b52" providerId="ADAL" clId="{F6C0B784-3B0D-4E63-BEC6-0161C1C8CCC0}" dt="2023-03-17T12:13:12.009" v="3820" actId="1076"/>
          <ac:spMkLst>
            <pc:docMk/>
            <pc:sldMk cId="2477292538" sldId="268"/>
            <ac:spMk id="33" creationId="{E92CDFD8-13DF-4DF0-9901-394483D560B6}"/>
          </ac:spMkLst>
        </pc:spChg>
        <pc:picChg chg="add mod">
          <ac:chgData name="Juliet McCormick" userId="32010449-09aa-4e82-8067-fd0f34da8b52" providerId="ADAL" clId="{F6C0B784-3B0D-4E63-BEC6-0161C1C8CCC0}" dt="2023-03-17T12:13:01.523" v="3815" actId="1076"/>
          <ac:picMkLst>
            <pc:docMk/>
            <pc:sldMk cId="2477292538" sldId="268"/>
            <ac:picMk id="3" creationId="{2D2E868C-E879-18ED-1357-523D2C3D9170}"/>
          </ac:picMkLst>
        </pc:picChg>
        <pc:picChg chg="add mod">
          <ac:chgData name="Juliet McCormick" userId="32010449-09aa-4e82-8067-fd0f34da8b52" providerId="ADAL" clId="{F6C0B784-3B0D-4E63-BEC6-0161C1C8CCC0}" dt="2023-03-17T12:13:19.440" v="3823" actId="1076"/>
          <ac:picMkLst>
            <pc:docMk/>
            <pc:sldMk cId="2477292538" sldId="268"/>
            <ac:picMk id="3074" creationId="{40311241-2528-C3C9-FA84-CEAC750B590B}"/>
          </ac:picMkLst>
        </pc:picChg>
        <pc:picChg chg="add mod">
          <ac:chgData name="Juliet McCormick" userId="32010449-09aa-4e82-8067-fd0f34da8b52" providerId="ADAL" clId="{F6C0B784-3B0D-4E63-BEC6-0161C1C8CCC0}" dt="2023-03-17T12:13:56.285" v="3831" actId="1076"/>
          <ac:picMkLst>
            <pc:docMk/>
            <pc:sldMk cId="2477292538" sldId="268"/>
            <ac:picMk id="3076" creationId="{5B11DBE6-1A0A-E005-E340-4463B1BD9CA0}"/>
          </ac:picMkLst>
        </pc:picChg>
        <pc:picChg chg="add mod">
          <ac:chgData name="Juliet McCormick" userId="32010449-09aa-4e82-8067-fd0f34da8b52" providerId="ADAL" clId="{F6C0B784-3B0D-4E63-BEC6-0161C1C8CCC0}" dt="2023-02-08T12:37:58.771" v="2490" actId="1076"/>
          <ac:picMkLst>
            <pc:docMk/>
            <pc:sldMk cId="2477292538" sldId="268"/>
            <ac:picMk id="6146" creationId="{0E43715F-48B0-4D57-87B1-942A98FB091A}"/>
          </ac:picMkLst>
        </pc:picChg>
        <pc:picChg chg="add mod">
          <ac:chgData name="Juliet McCormick" userId="32010449-09aa-4e82-8067-fd0f34da8b52" providerId="ADAL" clId="{F6C0B784-3B0D-4E63-BEC6-0161C1C8CCC0}" dt="2023-03-17T12:13:14.098" v="3821" actId="1076"/>
          <ac:picMkLst>
            <pc:docMk/>
            <pc:sldMk cId="2477292538" sldId="268"/>
            <ac:picMk id="6148" creationId="{A527092C-14EC-4669-93FC-487DECF3CBCE}"/>
          </ac:picMkLst>
        </pc:picChg>
        <pc:picChg chg="add mod">
          <ac:chgData name="Juliet McCormick" userId="32010449-09aa-4e82-8067-fd0f34da8b52" providerId="ADAL" clId="{F6C0B784-3B0D-4E63-BEC6-0161C1C8CCC0}" dt="2023-03-17T12:11:15.349" v="3423" actId="1076"/>
          <ac:picMkLst>
            <pc:docMk/>
            <pc:sldMk cId="2477292538" sldId="268"/>
            <ac:picMk id="6150" creationId="{B83F18B6-9FD6-4D4A-80D6-37E6B7E5C302}"/>
          </ac:picMkLst>
        </pc:picChg>
        <pc:picChg chg="add mod">
          <ac:chgData name="Juliet McCormick" userId="32010449-09aa-4e82-8067-fd0f34da8b52" providerId="ADAL" clId="{F6C0B784-3B0D-4E63-BEC6-0161C1C8CCC0}" dt="2023-03-17T12:13:10.116" v="3819" actId="1076"/>
          <ac:picMkLst>
            <pc:docMk/>
            <pc:sldMk cId="2477292538" sldId="268"/>
            <ac:picMk id="6152" creationId="{0D3157E8-DF7D-4541-83AD-9423991193FC}"/>
          </ac:picMkLst>
        </pc:picChg>
      </pc:sldChg>
      <pc:sldChg chg="modSp new del mod">
        <pc:chgData name="Juliet McCormick" userId="32010449-09aa-4e82-8067-fd0f34da8b52" providerId="ADAL" clId="{F6C0B784-3B0D-4E63-BEC6-0161C1C8CCC0}" dt="2023-03-21T12:12:00.366" v="3996" actId="47"/>
        <pc:sldMkLst>
          <pc:docMk/>
          <pc:sldMk cId="2080423880" sldId="269"/>
        </pc:sldMkLst>
        <pc:spChg chg="mod">
          <ac:chgData name="Juliet McCormick" userId="32010449-09aa-4e82-8067-fd0f34da8b52" providerId="ADAL" clId="{F6C0B784-3B0D-4E63-BEC6-0161C1C8CCC0}" dt="2023-02-20T20:08:36.311" v="3327" actId="5793"/>
          <ac:spMkLst>
            <pc:docMk/>
            <pc:sldMk cId="2080423880" sldId="269"/>
            <ac:spMk id="2" creationId="{B07D29D2-4791-E1CF-1465-D7435E3CEA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C2FF016-A2DF-405A-B743-CACDA15501B2}" type="datetimeFigureOut">
              <a:rPr lang="en-GB" smtClean="0"/>
              <a:t>17/03/2023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2D31BCC-1D28-46F2-B51E-8C5227CE5782}" type="slidenum">
              <a:rPr lang="en-GB" smtClean="0"/>
              <a:t>‹#›</a:t>
            </a:fld>
            <a:endParaRPr lang="en-GB"/>
          </a:p>
        </p:txBody>
      </p:sp>
    </p:spTree>
    <p:extLst>
      <p:ext uri="{BB962C8B-B14F-4D97-AF65-F5344CB8AC3E}">
        <p14:creationId xmlns:p14="http://schemas.microsoft.com/office/powerpoint/2010/main" val="20062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1</a:t>
            </a:fld>
            <a:endParaRPr lang="en-GB"/>
          </a:p>
        </p:txBody>
      </p:sp>
    </p:spTree>
    <p:extLst>
      <p:ext uri="{BB962C8B-B14F-4D97-AF65-F5344CB8AC3E}">
        <p14:creationId xmlns:p14="http://schemas.microsoft.com/office/powerpoint/2010/main" val="152563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2</a:t>
            </a:fld>
            <a:endParaRPr lang="en-GB"/>
          </a:p>
        </p:txBody>
      </p:sp>
    </p:spTree>
    <p:extLst>
      <p:ext uri="{BB962C8B-B14F-4D97-AF65-F5344CB8AC3E}">
        <p14:creationId xmlns:p14="http://schemas.microsoft.com/office/powerpoint/2010/main" val="73282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3</a:t>
            </a:fld>
            <a:endParaRPr lang="en-GB"/>
          </a:p>
        </p:txBody>
      </p:sp>
    </p:spTree>
    <p:extLst>
      <p:ext uri="{BB962C8B-B14F-4D97-AF65-F5344CB8AC3E}">
        <p14:creationId xmlns:p14="http://schemas.microsoft.com/office/powerpoint/2010/main" val="231325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4</a:t>
            </a:fld>
            <a:endParaRPr lang="en-GB"/>
          </a:p>
        </p:txBody>
      </p:sp>
    </p:spTree>
    <p:extLst>
      <p:ext uri="{BB962C8B-B14F-4D97-AF65-F5344CB8AC3E}">
        <p14:creationId xmlns:p14="http://schemas.microsoft.com/office/powerpoint/2010/main" val="82586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5</a:t>
            </a:fld>
            <a:endParaRPr lang="en-GB"/>
          </a:p>
        </p:txBody>
      </p:sp>
    </p:spTree>
    <p:extLst>
      <p:ext uri="{BB962C8B-B14F-4D97-AF65-F5344CB8AC3E}">
        <p14:creationId xmlns:p14="http://schemas.microsoft.com/office/powerpoint/2010/main" val="265575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6</a:t>
            </a:fld>
            <a:endParaRPr lang="en-GB"/>
          </a:p>
        </p:txBody>
      </p:sp>
    </p:spTree>
    <p:extLst>
      <p:ext uri="{BB962C8B-B14F-4D97-AF65-F5344CB8AC3E}">
        <p14:creationId xmlns:p14="http://schemas.microsoft.com/office/powerpoint/2010/main" val="361980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7</a:t>
            </a:fld>
            <a:endParaRPr lang="en-GB"/>
          </a:p>
        </p:txBody>
      </p:sp>
    </p:spTree>
    <p:extLst>
      <p:ext uri="{BB962C8B-B14F-4D97-AF65-F5344CB8AC3E}">
        <p14:creationId xmlns:p14="http://schemas.microsoft.com/office/powerpoint/2010/main" val="171447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8</a:t>
            </a:fld>
            <a:endParaRPr lang="en-GB"/>
          </a:p>
        </p:txBody>
      </p:sp>
    </p:spTree>
    <p:extLst>
      <p:ext uri="{BB962C8B-B14F-4D97-AF65-F5344CB8AC3E}">
        <p14:creationId xmlns:p14="http://schemas.microsoft.com/office/powerpoint/2010/main" val="350122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D31BCC-1D28-46F2-B51E-8C5227CE5782}" type="slidenum">
              <a:rPr lang="en-GB" smtClean="0"/>
              <a:t>9</a:t>
            </a:fld>
            <a:endParaRPr lang="en-GB"/>
          </a:p>
        </p:txBody>
      </p:sp>
    </p:spTree>
    <p:extLst>
      <p:ext uri="{BB962C8B-B14F-4D97-AF65-F5344CB8AC3E}">
        <p14:creationId xmlns:p14="http://schemas.microsoft.com/office/powerpoint/2010/main" val="403310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DB0DFA-086B-40CD-A62A-CE084356F833}"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41874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DB0DFA-086B-40CD-A62A-CE084356F833}"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3696694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DB0DFA-086B-40CD-A62A-CE084356F833}"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219052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DB0DFA-086B-40CD-A62A-CE084356F833}"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352538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DB0DFA-086B-40CD-A62A-CE084356F833}"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1104729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DB0DFA-086B-40CD-A62A-CE084356F833}"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241421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DB0DFA-086B-40CD-A62A-CE084356F833}" type="datetimeFigureOut">
              <a:rPr lang="en-GB" smtClean="0"/>
              <a:t>17/03/2023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139839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DB0DFA-086B-40CD-A62A-CE084356F833}" type="datetimeFigureOut">
              <a:rPr lang="en-GB" smtClean="0"/>
              <a:t>17/03/2023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2131602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DB0DFA-086B-40CD-A62A-CE084356F833}" type="datetimeFigureOut">
              <a:rPr lang="en-GB" smtClean="0"/>
              <a:t>17/03/2023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478660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DB0DFA-086B-40CD-A62A-CE084356F833}"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960636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DB0DFA-086B-40CD-A62A-CE084356F833}"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7D57B1-09D4-498B-AC6D-720B26572DF9}" type="slidenum">
              <a:rPr lang="en-GB" smtClean="0"/>
              <a:t>‹#›</a:t>
            </a:fld>
            <a:endParaRPr lang="en-GB"/>
          </a:p>
        </p:txBody>
      </p:sp>
    </p:spTree>
    <p:extLst>
      <p:ext uri="{BB962C8B-B14F-4D97-AF65-F5344CB8AC3E}">
        <p14:creationId xmlns:p14="http://schemas.microsoft.com/office/powerpoint/2010/main" val="222647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B0DFA-086B-40CD-A62A-CE084356F833}" type="datetimeFigureOut">
              <a:rPr lang="en-GB" smtClean="0"/>
              <a:t>17/03/2023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D57B1-09D4-498B-AC6D-720B26572DF9}" type="slidenum">
              <a:rPr lang="en-GB" smtClean="0"/>
              <a:t>‹#›</a:t>
            </a:fld>
            <a:endParaRPr lang="en-GB"/>
          </a:p>
        </p:txBody>
      </p:sp>
    </p:spTree>
    <p:extLst>
      <p:ext uri="{BB962C8B-B14F-4D97-AF65-F5344CB8AC3E}">
        <p14:creationId xmlns:p14="http://schemas.microsoft.com/office/powerpoint/2010/main" val="3468497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76.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png"/><Relationship Id="rId2" Type="http://schemas.openxmlformats.org/officeDocument/2006/relationships/image" Target="../media/image60.jpeg"/><Relationship Id="rId16" Type="http://schemas.openxmlformats.org/officeDocument/2006/relationships/image" Target="../media/image74.jpeg"/><Relationship Id="rId20"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jpeg"/><Relationship Id="rId19" Type="http://schemas.openxmlformats.org/officeDocument/2006/relationships/image" Target="../media/image77.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1: Environmental sounds</a:t>
            </a:r>
            <a:endParaRPr lang="en-GB" sz="1800" dirty="0"/>
          </a:p>
        </p:txBody>
      </p:sp>
      <p:sp>
        <p:nvSpPr>
          <p:cNvPr id="5" name="Rectangle 4"/>
          <p:cNvSpPr/>
          <p:nvPr/>
        </p:nvSpPr>
        <p:spPr>
          <a:xfrm>
            <a:off x="155575" y="99710"/>
            <a:ext cx="2802228"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200" b="1" i="0" u="none" strike="noStrike" baseline="0" dirty="0">
                <a:solidFill>
                  <a:srgbClr val="000000"/>
                </a:solidFill>
                <a:latin typeface="Tuffy"/>
              </a:rPr>
              <a:t>Main purposes </a:t>
            </a:r>
            <a:endParaRPr lang="en-GB" sz="1200" b="0" i="0" u="none" strike="noStrike" baseline="0" dirty="0">
              <a:solidFill>
                <a:srgbClr val="000000"/>
              </a:solidFill>
              <a:latin typeface="Tuffy"/>
            </a:endParaRPr>
          </a:p>
          <a:p>
            <a:pPr algn="just"/>
            <a:r>
              <a:rPr lang="en-GB" sz="1200" b="1" i="0" u="none" strike="noStrike" baseline="0" dirty="0">
                <a:solidFill>
                  <a:srgbClr val="000000"/>
                </a:solidFill>
                <a:latin typeface="Tuffy"/>
              </a:rPr>
              <a:t>Tuning into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develop children’s listening skills and awareness of sounds in the environment. </a:t>
            </a:r>
          </a:p>
          <a:p>
            <a:pPr algn="just"/>
            <a:r>
              <a:rPr lang="en-GB" sz="1200" b="1" i="0" u="none" strike="noStrike" baseline="0" dirty="0">
                <a:solidFill>
                  <a:srgbClr val="000000"/>
                </a:solidFill>
                <a:latin typeface="Tuffy"/>
              </a:rPr>
              <a:t>Listening and Remembering Sounds </a:t>
            </a:r>
            <a:endParaRPr lang="en-GB" sz="1200" b="0" i="0" u="none" strike="noStrike" baseline="0" dirty="0">
              <a:solidFill>
                <a:srgbClr val="000000"/>
              </a:solidFill>
              <a:latin typeface="Tuffy"/>
            </a:endParaRPr>
          </a:p>
          <a:p>
            <a:r>
              <a:rPr lang="en-GB" sz="1200" b="0" i="0" u="none" strike="noStrike" baseline="0" dirty="0">
                <a:solidFill>
                  <a:srgbClr val="000000"/>
                </a:solidFill>
                <a:latin typeface="Tuffy"/>
              </a:rPr>
              <a:t>Further development of vocabulary and children’s identification and recollection of the difference between sounds. </a:t>
            </a:r>
          </a:p>
          <a:p>
            <a:pPr algn="just"/>
            <a:r>
              <a:rPr lang="en-GB" sz="1200" b="1" i="0" u="none" strike="noStrike" baseline="0" dirty="0">
                <a:solidFill>
                  <a:srgbClr val="000000"/>
                </a:solidFill>
                <a:latin typeface="Tuffy"/>
              </a:rPr>
              <a:t>Talking About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make up simple sentences and talk in greater detail about sounds </a:t>
            </a:r>
            <a:endParaRPr lang="en-GB" sz="1000" dirty="0"/>
          </a:p>
        </p:txBody>
      </p:sp>
      <p:sp>
        <p:nvSpPr>
          <p:cNvPr id="8" name="Rectangle 7"/>
          <p:cNvSpPr/>
          <p:nvPr/>
        </p:nvSpPr>
        <p:spPr>
          <a:xfrm>
            <a:off x="5642318" y="1190389"/>
            <a:ext cx="243278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Homemade shakers: </a:t>
            </a:r>
            <a:r>
              <a:rPr lang="en-GB" sz="1200" dirty="0"/>
              <a:t>.Fill an empty water bottle with rice, pasta, beans something that makes a sound.  Shake the bottles and talk about the sounds.  Is it soft or loud?  Can you make it louder? </a:t>
            </a:r>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7"/>
          <p:cNvSpPr/>
          <p:nvPr/>
        </p:nvSpPr>
        <p:spPr>
          <a:xfrm>
            <a:off x="185580" y="2805629"/>
            <a:ext cx="1464097"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Listening Walk: </a:t>
            </a:r>
            <a:r>
              <a:rPr lang="en-GB" sz="1200" dirty="0"/>
              <a:t>Walk around and listen for the different sounds you can hear in different environments.  Try inside and outside for more variety. </a:t>
            </a:r>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6B8F8B04-DEF4-4985-93F4-C163B97F2BC7}"/>
              </a:ext>
            </a:extLst>
          </p:cNvPr>
          <p:cNvSpPr/>
          <p:nvPr/>
        </p:nvSpPr>
        <p:spPr>
          <a:xfrm>
            <a:off x="1822673" y="3388138"/>
            <a:ext cx="1169248" cy="24929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Matching pictures with sounds</a:t>
            </a:r>
            <a:r>
              <a:rPr lang="en-GB" sz="1200" dirty="0"/>
              <a:t>: Have some photos or pictures of sounds available.  Listen to the sound and show the picture which represents this sound.</a:t>
            </a:r>
          </a:p>
        </p:txBody>
      </p:sp>
      <p:sp>
        <p:nvSpPr>
          <p:cNvPr id="32" name="Rectangle 31">
            <a:extLst>
              <a:ext uri="{FF2B5EF4-FFF2-40B4-BE49-F238E27FC236}">
                <a16:creationId xmlns:a16="http://schemas.microsoft.com/office/drawing/2014/main" id="{2A67B32F-A3F9-4D4B-AE0E-109337FA2D2C}"/>
              </a:ext>
            </a:extLst>
          </p:cNvPr>
          <p:cNvSpPr/>
          <p:nvPr/>
        </p:nvSpPr>
        <p:spPr>
          <a:xfrm>
            <a:off x="3066422" y="133515"/>
            <a:ext cx="2467277"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Mrs Browning has a box: </a:t>
            </a:r>
            <a:r>
              <a:rPr lang="en-GB" sz="1200" dirty="0"/>
              <a:t>Using an old cardboard box cut out the side and use as a sound box.  Hide a toy or something that makes a sound inside the box, out of sight of the child.  Sing to the tune of old Macdonald…Mrs Browning has a box </a:t>
            </a:r>
            <a:r>
              <a:rPr lang="en-GB" sz="1200" dirty="0" err="1"/>
              <a:t>ee</a:t>
            </a:r>
            <a:r>
              <a:rPr lang="en-GB" sz="1200" dirty="0"/>
              <a:t> </a:t>
            </a:r>
            <a:r>
              <a:rPr lang="en-GB" sz="1200" dirty="0" err="1"/>
              <a:t>ie</a:t>
            </a:r>
            <a:r>
              <a:rPr lang="en-GB" sz="1200" dirty="0"/>
              <a:t> </a:t>
            </a:r>
            <a:r>
              <a:rPr lang="en-GB" sz="1200" dirty="0" err="1"/>
              <a:t>ee</a:t>
            </a:r>
            <a:r>
              <a:rPr lang="en-GB" sz="1200" dirty="0"/>
              <a:t> </a:t>
            </a:r>
            <a:r>
              <a:rPr lang="en-GB" sz="1200" dirty="0" err="1"/>
              <a:t>ie</a:t>
            </a:r>
            <a:r>
              <a:rPr lang="en-GB" sz="1200" dirty="0"/>
              <a:t> oh.  And in that box she has a ______.  In this space make the noise of the object. </a:t>
            </a:r>
          </a:p>
        </p:txBody>
      </p:sp>
      <p:sp>
        <p:nvSpPr>
          <p:cNvPr id="35" name="Rectangle 34">
            <a:extLst>
              <a:ext uri="{FF2B5EF4-FFF2-40B4-BE49-F238E27FC236}">
                <a16:creationId xmlns:a16="http://schemas.microsoft.com/office/drawing/2014/main" id="{9BF0AD22-315E-43FD-897C-A39E63C38495}"/>
              </a:ext>
            </a:extLst>
          </p:cNvPr>
          <p:cNvSpPr/>
          <p:nvPr/>
        </p:nvSpPr>
        <p:spPr>
          <a:xfrm>
            <a:off x="7216074" y="2555800"/>
            <a:ext cx="171805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Hotter colder: Hid</a:t>
            </a:r>
            <a:r>
              <a:rPr lang="en-GB" sz="1200" dirty="0"/>
              <a:t>e a teddy or an object somewhere in the house.  As the person searching gets nearer you can sing or make a noise louder .</a:t>
            </a:r>
          </a:p>
        </p:txBody>
      </p:sp>
      <p:sp>
        <p:nvSpPr>
          <p:cNvPr id="44" name="TextBox 43">
            <a:extLst>
              <a:ext uri="{FF2B5EF4-FFF2-40B4-BE49-F238E27FC236}">
                <a16:creationId xmlns:a16="http://schemas.microsoft.com/office/drawing/2014/main" id="{25C997A9-822F-4ED2-891C-3BA567089A6F}"/>
              </a:ext>
            </a:extLst>
          </p:cNvPr>
          <p:cNvSpPr txBox="1"/>
          <p:nvPr/>
        </p:nvSpPr>
        <p:spPr>
          <a:xfrm>
            <a:off x="5415224" y="5667611"/>
            <a:ext cx="1879499"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Use gestures alongside words such as a finger to the lip for </a:t>
            </a:r>
            <a:r>
              <a:rPr lang="en-GB" sz="1200" b="1" dirty="0" err="1"/>
              <a:t>shhh</a:t>
            </a:r>
            <a:r>
              <a:rPr lang="en-GB" sz="1200" b="1" dirty="0"/>
              <a:t> and a cupped hand around an ear for listening.  </a:t>
            </a:r>
            <a:endParaRPr lang="en-GB" sz="1200" dirty="0"/>
          </a:p>
        </p:txBody>
      </p:sp>
      <p:sp>
        <p:nvSpPr>
          <p:cNvPr id="48" name="Rectangle 47">
            <a:extLst>
              <a:ext uri="{FF2B5EF4-FFF2-40B4-BE49-F238E27FC236}">
                <a16:creationId xmlns:a16="http://schemas.microsoft.com/office/drawing/2014/main" id="{5579E0D8-3ED6-4975-AF29-E2A8D973886A}"/>
              </a:ext>
            </a:extLst>
          </p:cNvPr>
          <p:cNvSpPr/>
          <p:nvPr/>
        </p:nvSpPr>
        <p:spPr>
          <a:xfrm>
            <a:off x="7186577" y="170771"/>
            <a:ext cx="164944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Be aware of being in a quiet environment when working on listening skills. </a:t>
            </a:r>
          </a:p>
        </p:txBody>
      </p:sp>
      <p:pic>
        <p:nvPicPr>
          <p:cNvPr id="1028" name="Picture 4" descr="The Listening Walk : Showers, Paul, Aliki: Amazon.co.uk: Books">
            <a:extLst>
              <a:ext uri="{FF2B5EF4-FFF2-40B4-BE49-F238E27FC236}">
                <a16:creationId xmlns:a16="http://schemas.microsoft.com/office/drawing/2014/main" id="{0860AE08-5C16-441E-B48B-48217CD63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0681" y="2315141"/>
            <a:ext cx="693156" cy="8893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IY Musical Shakers for Kids » Preschool Toolkit">
            <a:extLst>
              <a:ext uri="{FF2B5EF4-FFF2-40B4-BE49-F238E27FC236}">
                <a16:creationId xmlns:a16="http://schemas.microsoft.com/office/drawing/2014/main" id="{C142282B-3BE3-4848-8F77-491E9D841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006" y="2604563"/>
            <a:ext cx="858313" cy="12874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man Doing Shh Hand Gesture · Free Stock Photo">
            <a:extLst>
              <a:ext uri="{FF2B5EF4-FFF2-40B4-BE49-F238E27FC236}">
                <a16:creationId xmlns:a16="http://schemas.microsoft.com/office/drawing/2014/main" id="{2E5F52FC-8FDF-451C-881F-712FF8675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620" y="5740696"/>
            <a:ext cx="1383161" cy="9221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is is a Quiet Area Sign - Self Adhesive Sticker 200mm x 150mm :  Amazon.co.uk: Stationery &amp; Office Supplies">
            <a:extLst>
              <a:ext uri="{FF2B5EF4-FFF2-40B4-BE49-F238E27FC236}">
                <a16:creationId xmlns:a16="http://schemas.microsoft.com/office/drawing/2014/main" id="{14B3A2BF-6441-4B0B-9930-4A4841C7F4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9774" y="1210704"/>
            <a:ext cx="668651" cy="92951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at Do You Hear? Rhythm Instrument Listening Game by Elena Fox | TPT">
            <a:extLst>
              <a:ext uri="{FF2B5EF4-FFF2-40B4-BE49-F238E27FC236}">
                <a16:creationId xmlns:a16="http://schemas.microsoft.com/office/drawing/2014/main" id="{3F4A6B27-D9A1-4865-9ECA-A0170FD7BA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2318" y="40348"/>
            <a:ext cx="1091845" cy="109184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CEA0D76-F277-4D85-B7E3-7A6C5FE6FE07}"/>
              </a:ext>
            </a:extLst>
          </p:cNvPr>
          <p:cNvSpPr/>
          <p:nvPr/>
        </p:nvSpPr>
        <p:spPr>
          <a:xfrm>
            <a:off x="170070" y="2283666"/>
            <a:ext cx="146409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The Listening walk by Paul Showers</a:t>
            </a:r>
            <a:endParaRPr lang="en-GB" sz="1200" dirty="0"/>
          </a:p>
        </p:txBody>
      </p:sp>
      <p:sp>
        <p:nvSpPr>
          <p:cNvPr id="26" name="Rectangle 25">
            <a:extLst>
              <a:ext uri="{FF2B5EF4-FFF2-40B4-BE49-F238E27FC236}">
                <a16:creationId xmlns:a16="http://schemas.microsoft.com/office/drawing/2014/main" id="{C0F02F00-9BF6-490A-912B-E37DD4E801E9}"/>
              </a:ext>
            </a:extLst>
          </p:cNvPr>
          <p:cNvSpPr/>
          <p:nvPr/>
        </p:nvSpPr>
        <p:spPr>
          <a:xfrm>
            <a:off x="3164699" y="4006131"/>
            <a:ext cx="1407302"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Making drums</a:t>
            </a:r>
            <a:r>
              <a:rPr lang="en-GB" sz="1200" dirty="0"/>
              <a:t>: Find some sticks to use as beaters and encourage the children to play drums outside on a variety of surfaces and materials.  Can they head a difference between the sounds?  Which ones are loud and which ones are quiet? </a:t>
            </a:r>
          </a:p>
        </p:txBody>
      </p:sp>
      <p:pic>
        <p:nvPicPr>
          <p:cNvPr id="27" name="Picture 26">
            <a:extLst>
              <a:ext uri="{FF2B5EF4-FFF2-40B4-BE49-F238E27FC236}">
                <a16:creationId xmlns:a16="http://schemas.microsoft.com/office/drawing/2014/main" id="{A834D00B-3875-4B8B-98C2-9D6A18BBA6A0}"/>
              </a:ext>
            </a:extLst>
          </p:cNvPr>
          <p:cNvPicPr>
            <a:picLocks noChangeAspect="1"/>
          </p:cNvPicPr>
          <p:nvPr/>
        </p:nvPicPr>
        <p:blipFill>
          <a:blip r:embed="rId8"/>
          <a:stretch>
            <a:fillRect/>
          </a:stretch>
        </p:blipFill>
        <p:spPr>
          <a:xfrm>
            <a:off x="1861588" y="5929573"/>
            <a:ext cx="1172952" cy="781676"/>
          </a:xfrm>
          <a:prstGeom prst="rect">
            <a:avLst/>
          </a:prstGeom>
        </p:spPr>
      </p:pic>
      <p:sp>
        <p:nvSpPr>
          <p:cNvPr id="28" name="Rectangle 27">
            <a:extLst>
              <a:ext uri="{FF2B5EF4-FFF2-40B4-BE49-F238E27FC236}">
                <a16:creationId xmlns:a16="http://schemas.microsoft.com/office/drawing/2014/main" id="{0DA070E0-FBD0-440A-851D-BB11ABE4FED8}"/>
              </a:ext>
            </a:extLst>
          </p:cNvPr>
          <p:cNvSpPr/>
          <p:nvPr/>
        </p:nvSpPr>
        <p:spPr>
          <a:xfrm>
            <a:off x="4685480" y="4093225"/>
            <a:ext cx="1596400"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Enlivening stories: </a:t>
            </a:r>
            <a:r>
              <a:rPr lang="en-GB" sz="1200" dirty="0"/>
              <a:t>Tell a story or rhyme your child knows and add in sound effects for example Humpty Dumpty has a big fall (Crash, bang). </a:t>
            </a:r>
            <a:endParaRPr lang="en-GB" sz="1200" b="1" dirty="0"/>
          </a:p>
        </p:txBody>
      </p:sp>
      <p:sp>
        <p:nvSpPr>
          <p:cNvPr id="29" name="Rectangle 28">
            <a:extLst>
              <a:ext uri="{FF2B5EF4-FFF2-40B4-BE49-F238E27FC236}">
                <a16:creationId xmlns:a16="http://schemas.microsoft.com/office/drawing/2014/main" id="{47C24189-DE44-4B88-A672-02C514142115}"/>
              </a:ext>
            </a:extLst>
          </p:cNvPr>
          <p:cNvSpPr/>
          <p:nvPr/>
        </p:nvSpPr>
        <p:spPr>
          <a:xfrm>
            <a:off x="77394" y="4451821"/>
            <a:ext cx="1649448"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Describe it and find it</a:t>
            </a:r>
            <a:r>
              <a:rPr lang="en-GB" sz="1200" dirty="0"/>
              <a:t>: Lay out some toys for example farm animals.  Describe an animal for the child to find without saying the name.  You can make this game more challenging by using zoo animals with more variety of vocabulary and animal sounds! </a:t>
            </a:r>
          </a:p>
        </p:txBody>
      </p:sp>
      <p:sp>
        <p:nvSpPr>
          <p:cNvPr id="30" name="TextBox 29">
            <a:extLst>
              <a:ext uri="{FF2B5EF4-FFF2-40B4-BE49-F238E27FC236}">
                <a16:creationId xmlns:a16="http://schemas.microsoft.com/office/drawing/2014/main" id="{BDE12472-AF10-4BF2-AB46-674CE2F7DC05}"/>
              </a:ext>
            </a:extLst>
          </p:cNvPr>
          <p:cNvSpPr txBox="1"/>
          <p:nvPr/>
        </p:nvSpPr>
        <p:spPr>
          <a:xfrm>
            <a:off x="6565024" y="4093224"/>
            <a:ext cx="1925192"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Forget conventional sounds: </a:t>
            </a:r>
            <a:r>
              <a:rPr lang="en-GB" sz="1200" dirty="0"/>
              <a:t>not all dogs say ‘Woof’ some little dogs make a yap whilst bigger dogs may have a deeper bark.  Be experimental with sounds you model.</a:t>
            </a:r>
          </a:p>
        </p:txBody>
      </p:sp>
    </p:spTree>
    <p:extLst>
      <p:ext uri="{BB962C8B-B14F-4D97-AF65-F5344CB8AC3E}">
        <p14:creationId xmlns:p14="http://schemas.microsoft.com/office/powerpoint/2010/main" val="1772752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6622-CC23-42D7-B728-17B5DEC2DE24}"/>
              </a:ext>
            </a:extLst>
          </p:cNvPr>
          <p:cNvSpPr>
            <a:spLocks noGrp="1"/>
          </p:cNvSpPr>
          <p:nvPr>
            <p:ph type="title"/>
          </p:nvPr>
        </p:nvSpPr>
        <p:spPr>
          <a:xfrm>
            <a:off x="346789" y="141059"/>
            <a:ext cx="8229600" cy="728760"/>
          </a:xfrm>
        </p:spPr>
        <p:txBody>
          <a:bodyPr>
            <a:normAutofit fontScale="90000"/>
          </a:bodyPr>
          <a:lstStyle/>
          <a:p>
            <a:r>
              <a:rPr lang="en-GB" sz="3600" dirty="0"/>
              <a:t>Key text for pre-school  </a:t>
            </a:r>
            <a:br>
              <a:rPr lang="en-GB" dirty="0"/>
            </a:br>
            <a:r>
              <a:rPr lang="en-GB" sz="1400" dirty="0"/>
              <a:t>as recommended by Pi Corbett Reading spine and</a:t>
            </a:r>
            <a:br>
              <a:rPr lang="en-GB" sz="1400" dirty="0"/>
            </a:br>
            <a:r>
              <a:rPr lang="en-GB" sz="1400" dirty="0"/>
              <a:t> The Centre for Literacy in Primary Education (CLPE)</a:t>
            </a:r>
            <a:endParaRPr lang="en-GB" dirty="0"/>
          </a:p>
        </p:txBody>
      </p:sp>
      <p:pic>
        <p:nvPicPr>
          <p:cNvPr id="5124" name="Picture 4" descr="The Cat and the Rat and the Hat book cover">
            <a:extLst>
              <a:ext uri="{FF2B5EF4-FFF2-40B4-BE49-F238E27FC236}">
                <a16:creationId xmlns:a16="http://schemas.microsoft.com/office/drawing/2014/main" id="{C696AECC-42B5-4D6E-961C-7E7C32020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1973">
            <a:off x="5259551" y="3035823"/>
            <a:ext cx="1580507" cy="15739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is Is Our House book cover">
            <a:extLst>
              <a:ext uri="{FF2B5EF4-FFF2-40B4-BE49-F238E27FC236}">
                <a16:creationId xmlns:a16="http://schemas.microsoft.com/office/drawing/2014/main" id="{07E64F55-CD74-45DE-97D0-6189AD06E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3676">
            <a:off x="6950233" y="1379639"/>
            <a:ext cx="1527392" cy="166246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B715C4F0-2A09-4AAE-BF56-1A69CCC0D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3355">
            <a:off x="3617840" y="2715445"/>
            <a:ext cx="1352890" cy="172709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DA4AA09C-2C2F-4BE6-8E37-CAC580CE79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0108" y="2849092"/>
            <a:ext cx="1641564" cy="179079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A83A444E-C81D-4443-827A-D2453ADDE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124" y="266316"/>
            <a:ext cx="1471133" cy="201180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C02D41DF-08BA-4109-9425-3B30852B6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0108" y="5101856"/>
            <a:ext cx="1534252" cy="149294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F4B5C93C-01A1-4AAD-BF3E-A352217BFC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849" y="2179633"/>
            <a:ext cx="1471133" cy="1630817"/>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Blow a Kiss, Catch a Kiss book cover">
            <a:extLst>
              <a:ext uri="{FF2B5EF4-FFF2-40B4-BE49-F238E27FC236}">
                <a16:creationId xmlns:a16="http://schemas.microsoft.com/office/drawing/2014/main" id="{145F0B6C-6C7C-4FBF-A276-10D1DAFBA0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4597">
            <a:off x="5854760" y="4503966"/>
            <a:ext cx="1416012" cy="164972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ug by Jez Alborough | Waterstones">
            <a:extLst>
              <a:ext uri="{FF2B5EF4-FFF2-40B4-BE49-F238E27FC236}">
                <a16:creationId xmlns:a16="http://schemas.microsoft.com/office/drawing/2014/main" id="{B0DAC548-8E12-450C-BCB8-E10DC7A024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9948" y="1221866"/>
            <a:ext cx="1672206" cy="1476299"/>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10 Kitrina Papakia 10 Little Rubber Ducks by Eric Carle in - Etsy UK">
            <a:extLst>
              <a:ext uri="{FF2B5EF4-FFF2-40B4-BE49-F238E27FC236}">
                <a16:creationId xmlns:a16="http://schemas.microsoft.com/office/drawing/2014/main" id="{A6521282-5D22-4DBA-BA00-ACAD3D420CE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305" r="13815"/>
          <a:stretch/>
        </p:blipFill>
        <p:spPr bwMode="auto">
          <a:xfrm rot="21257169">
            <a:off x="1891790" y="2385333"/>
            <a:ext cx="1498457" cy="2056095"/>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Peck, Peck, Peck Paperback Lucy Cousins 9781406355475 | eBay">
            <a:extLst>
              <a:ext uri="{FF2B5EF4-FFF2-40B4-BE49-F238E27FC236}">
                <a16:creationId xmlns:a16="http://schemas.microsoft.com/office/drawing/2014/main" id="{4F28C93C-72C0-42E8-8BF0-AA6103BF4E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954367">
            <a:off x="5339253" y="1193136"/>
            <a:ext cx="1471816" cy="1532027"/>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Perfect for you to tailor lessons around The Train Ride and other transport">
            <a:extLst>
              <a:ext uri="{FF2B5EF4-FFF2-40B4-BE49-F238E27FC236}">
                <a16:creationId xmlns:a16="http://schemas.microsoft.com/office/drawing/2014/main" id="{B9EFF611-E779-46D7-B64D-BA0333FEE3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762492">
            <a:off x="213792" y="3580409"/>
            <a:ext cx="1915426" cy="1713377"/>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Dear Zoo - Bilingual Books for Infants, Toddlers in Spanish and Urdu">
            <a:extLst>
              <a:ext uri="{FF2B5EF4-FFF2-40B4-BE49-F238E27FC236}">
                <a16:creationId xmlns:a16="http://schemas.microsoft.com/office/drawing/2014/main" id="{A32BF82A-6091-422C-AAC1-14E8353B29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7849" y="178953"/>
            <a:ext cx="1241465" cy="1247007"/>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Each Peach Pear Plum - YouTube">
            <a:extLst>
              <a:ext uri="{FF2B5EF4-FFF2-40B4-BE49-F238E27FC236}">
                <a16:creationId xmlns:a16="http://schemas.microsoft.com/office/drawing/2014/main" id="{1689E35C-5E7F-42A2-A6DC-2AF5B247A4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41550" y="4331169"/>
            <a:ext cx="2377975" cy="1331666"/>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descr="Building Early Vocabulary with Where's Spot?">
            <a:extLst>
              <a:ext uri="{FF2B5EF4-FFF2-40B4-BE49-F238E27FC236}">
                <a16:creationId xmlns:a16="http://schemas.microsoft.com/office/drawing/2014/main" id="{5A9B7A4A-FE08-4468-99E4-186996B5255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377" t="11603" r="12554" b="9284"/>
          <a:stretch/>
        </p:blipFill>
        <p:spPr bwMode="auto">
          <a:xfrm>
            <a:off x="4589377" y="5460295"/>
            <a:ext cx="1299538" cy="1263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CB66879-B332-4103-9859-46BE911F43C6}"/>
              </a:ext>
            </a:extLst>
          </p:cNvPr>
          <p:cNvPicPr>
            <a:picLocks noChangeAspect="1"/>
          </p:cNvPicPr>
          <p:nvPr/>
        </p:nvPicPr>
        <p:blipFill>
          <a:blip r:embed="rId17"/>
          <a:stretch>
            <a:fillRect/>
          </a:stretch>
        </p:blipFill>
        <p:spPr>
          <a:xfrm>
            <a:off x="1810982" y="1251955"/>
            <a:ext cx="1420006" cy="1014290"/>
          </a:xfrm>
          <a:prstGeom prst="rect">
            <a:avLst/>
          </a:prstGeom>
        </p:spPr>
      </p:pic>
      <p:pic>
        <p:nvPicPr>
          <p:cNvPr id="5158" name="Picture 38" descr="Jasper: Jasper's Beanstalk: Amazon.co.uk: Nick Butterworth, Mick Inkpen:  9780340945117: Books">
            <a:extLst>
              <a:ext uri="{FF2B5EF4-FFF2-40B4-BE49-F238E27FC236}">
                <a16:creationId xmlns:a16="http://schemas.microsoft.com/office/drawing/2014/main" id="{D2F6AC1A-5B43-4138-A955-8CF1AAF8AED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6124" y="5275778"/>
            <a:ext cx="1222749" cy="1354783"/>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descr="You Choose!: Amazon.co.uk: Goodhart, Pippa, Sharratt, Nick: 8601404197451:  Books">
            <a:extLst>
              <a:ext uri="{FF2B5EF4-FFF2-40B4-BE49-F238E27FC236}">
                <a16:creationId xmlns:a16="http://schemas.microsoft.com/office/drawing/2014/main" id="{44F38A53-4465-4081-84BE-B470552068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50225" y="5460295"/>
            <a:ext cx="1076122" cy="1229854"/>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42" descr="I See the Sea book cover">
            <a:extLst>
              <a:ext uri="{FF2B5EF4-FFF2-40B4-BE49-F238E27FC236}">
                <a16:creationId xmlns:a16="http://schemas.microsoft.com/office/drawing/2014/main" id="{258F3FF9-01DB-4F91-BAB5-9DED75901A0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6706" y="5024650"/>
            <a:ext cx="1299539" cy="132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2: Instrumental sounds</a:t>
            </a:r>
            <a:endParaRPr lang="en-GB" sz="1800" dirty="0"/>
          </a:p>
        </p:txBody>
      </p:sp>
      <p:sp>
        <p:nvSpPr>
          <p:cNvPr id="5" name="Rectangle 4"/>
          <p:cNvSpPr/>
          <p:nvPr/>
        </p:nvSpPr>
        <p:spPr>
          <a:xfrm>
            <a:off x="155575" y="99710"/>
            <a:ext cx="2802228" cy="18697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050" b="1" i="0" u="none" strike="noStrike" baseline="0" dirty="0">
                <a:solidFill>
                  <a:srgbClr val="000000"/>
                </a:solidFill>
                <a:latin typeface="Tuffy"/>
              </a:rPr>
              <a:t>Main Purposes </a:t>
            </a:r>
            <a:endParaRPr lang="en-GB" sz="1050" b="0" i="0" u="none" strike="noStrike" baseline="0" dirty="0">
              <a:solidFill>
                <a:srgbClr val="000000"/>
              </a:solidFill>
              <a:latin typeface="Tuffy"/>
            </a:endParaRPr>
          </a:p>
          <a:p>
            <a:pPr algn="just"/>
            <a:r>
              <a:rPr lang="en-GB" sz="1050" b="1" i="0" u="none" strike="noStrike" baseline="0" dirty="0">
                <a:solidFill>
                  <a:srgbClr val="000000"/>
                </a:solidFill>
                <a:latin typeface="Tuffy"/>
              </a:rPr>
              <a:t>Tuning into Sounds </a:t>
            </a:r>
            <a:endParaRPr lang="en-GB" sz="1050" b="0" i="0" u="none" strike="noStrike" baseline="0" dirty="0">
              <a:solidFill>
                <a:srgbClr val="000000"/>
              </a:solidFill>
              <a:latin typeface="Tuffy"/>
            </a:endParaRPr>
          </a:p>
          <a:p>
            <a:pPr algn="just"/>
            <a:r>
              <a:rPr lang="en-GB" sz="1050" b="0" i="0" u="none" strike="noStrike" baseline="0" dirty="0">
                <a:solidFill>
                  <a:srgbClr val="000000"/>
                </a:solidFill>
                <a:latin typeface="Tuffy"/>
              </a:rPr>
              <a:t>To experience and develop awareness of sounds made with instruments and noise makers. </a:t>
            </a:r>
          </a:p>
          <a:p>
            <a:pPr algn="just"/>
            <a:r>
              <a:rPr lang="en-GB" sz="1050" b="1" i="0" u="none" strike="noStrike" baseline="0" dirty="0">
                <a:solidFill>
                  <a:srgbClr val="000000"/>
                </a:solidFill>
                <a:latin typeface="Tuffy"/>
              </a:rPr>
              <a:t>Listening and Remembering Sounds </a:t>
            </a:r>
            <a:endParaRPr lang="en-GB" sz="1050" b="0" i="0" u="none" strike="noStrike" baseline="0" dirty="0">
              <a:solidFill>
                <a:srgbClr val="000000"/>
              </a:solidFill>
              <a:latin typeface="Tuffy"/>
            </a:endParaRPr>
          </a:p>
          <a:p>
            <a:r>
              <a:rPr lang="en-GB" sz="1050" b="0" i="0" u="none" strike="noStrike" baseline="0" dirty="0">
                <a:solidFill>
                  <a:srgbClr val="000000"/>
                </a:solidFill>
                <a:latin typeface="Tuffy"/>
              </a:rPr>
              <a:t>To listen to and appreciate the difference between sounds made with instruments. </a:t>
            </a:r>
          </a:p>
          <a:p>
            <a:pPr algn="just"/>
            <a:r>
              <a:rPr lang="en-GB" sz="1050" b="1" i="0" u="none" strike="noStrike" baseline="0" dirty="0">
                <a:solidFill>
                  <a:srgbClr val="000000"/>
                </a:solidFill>
                <a:latin typeface="Tuffy"/>
              </a:rPr>
              <a:t>Talking About Sounds </a:t>
            </a:r>
            <a:endParaRPr lang="en-GB" sz="1050" b="0" i="0" u="none" strike="noStrike" baseline="0" dirty="0">
              <a:solidFill>
                <a:srgbClr val="000000"/>
              </a:solidFill>
              <a:latin typeface="Tuffy"/>
            </a:endParaRPr>
          </a:p>
          <a:p>
            <a:pPr algn="just"/>
            <a:r>
              <a:rPr lang="en-GB" sz="1050" b="0" i="0" u="none" strike="noStrike" baseline="0" dirty="0">
                <a:solidFill>
                  <a:srgbClr val="000000"/>
                </a:solidFill>
                <a:latin typeface="Tuffy"/>
              </a:rPr>
              <a:t>To use a wide vocabulary to talk about the sounds instruments make. </a:t>
            </a:r>
            <a:endParaRPr lang="en-GB" sz="1050" dirty="0"/>
          </a:p>
        </p:txBody>
      </p:sp>
      <p:sp>
        <p:nvSpPr>
          <p:cNvPr id="8" name="Rectangle 7"/>
          <p:cNvSpPr/>
          <p:nvPr/>
        </p:nvSpPr>
        <p:spPr>
          <a:xfrm>
            <a:off x="6337589" y="2416082"/>
            <a:ext cx="2467276"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Hidden Instruments</a:t>
            </a:r>
            <a:r>
              <a:rPr lang="en-GB" sz="1200" dirty="0"/>
              <a:t>: Hide instruments round your home.  Encourage the children to go and find the instruments.  As they find each one they can play that instrument in a different way or making a different pattern than before? </a:t>
            </a:r>
          </a:p>
        </p:txBody>
      </p:sp>
      <p:sp>
        <p:nvSpPr>
          <p:cNvPr id="9" name="Rectangle 8"/>
          <p:cNvSpPr/>
          <p:nvPr/>
        </p:nvSpPr>
        <p:spPr>
          <a:xfrm>
            <a:off x="5712740" y="129336"/>
            <a:ext cx="309212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Matching sounds: </a:t>
            </a:r>
            <a:r>
              <a:rPr lang="en-GB" sz="1200" dirty="0"/>
              <a:t>Sit in a circle and the leader plays the chosen instrument in a certain pattern (might be one strike to start with).  Pass the instrument around the circle and everyone copies the original pattern using the same instrument. </a:t>
            </a:r>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6B8F8B04-DEF4-4985-93F4-C163B97F2BC7}"/>
              </a:ext>
            </a:extLst>
          </p:cNvPr>
          <p:cNvSpPr/>
          <p:nvPr/>
        </p:nvSpPr>
        <p:spPr>
          <a:xfrm>
            <a:off x="236786" y="2165076"/>
            <a:ext cx="1158062"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Adjust the volume: </a:t>
            </a:r>
            <a:r>
              <a:rPr lang="en-GB" sz="1200" dirty="0"/>
              <a:t>Can your child play loud and quiet when you play loud and quiet.  Can they adjust the volume to match your sound. </a:t>
            </a:r>
          </a:p>
        </p:txBody>
      </p:sp>
      <p:sp>
        <p:nvSpPr>
          <p:cNvPr id="32" name="Rectangle 31">
            <a:extLst>
              <a:ext uri="{FF2B5EF4-FFF2-40B4-BE49-F238E27FC236}">
                <a16:creationId xmlns:a16="http://schemas.microsoft.com/office/drawing/2014/main" id="{2A67B32F-A3F9-4D4B-AE0E-109337FA2D2C}"/>
              </a:ext>
            </a:extLst>
          </p:cNvPr>
          <p:cNvSpPr/>
          <p:nvPr/>
        </p:nvSpPr>
        <p:spPr>
          <a:xfrm>
            <a:off x="3101633" y="180992"/>
            <a:ext cx="2467277"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Grandma’s footsteps: </a:t>
            </a:r>
            <a:r>
              <a:rPr lang="en-GB" sz="1200" dirty="0"/>
              <a:t>To start with introduce the children to some instruments and attach the sounds to different movements.  When Grandma is playing that instrument the children can move towards her in the chosen manor of movement e.g. bells may be tiptoes only.</a:t>
            </a:r>
            <a:endParaRPr lang="en-GB" sz="1200" b="1" dirty="0"/>
          </a:p>
        </p:txBody>
      </p:sp>
      <p:sp>
        <p:nvSpPr>
          <p:cNvPr id="34" name="Rectangle 33">
            <a:extLst>
              <a:ext uri="{FF2B5EF4-FFF2-40B4-BE49-F238E27FC236}">
                <a16:creationId xmlns:a16="http://schemas.microsoft.com/office/drawing/2014/main" id="{6E88D881-04AB-41D9-ACE8-48578C4CC635}"/>
              </a:ext>
            </a:extLst>
          </p:cNvPr>
          <p:cNvSpPr/>
          <p:nvPr/>
        </p:nvSpPr>
        <p:spPr>
          <a:xfrm>
            <a:off x="264329" y="4496750"/>
            <a:ext cx="2544217"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Which instrument?: </a:t>
            </a:r>
            <a:r>
              <a:rPr lang="en-GB" sz="1200" dirty="0"/>
              <a:t>Play an instrument under a blanket or out of view of the child and then offer them a selection of instruments to choose the one they heard from?  They can play the instrument if needed – can they find the right one?  For a challenge sing a song and then play an instrument to accompany. Can the children still hear the instrument over the voice sound? </a:t>
            </a:r>
          </a:p>
        </p:txBody>
      </p:sp>
      <p:sp>
        <p:nvSpPr>
          <p:cNvPr id="44" name="TextBox 43">
            <a:extLst>
              <a:ext uri="{FF2B5EF4-FFF2-40B4-BE49-F238E27FC236}">
                <a16:creationId xmlns:a16="http://schemas.microsoft.com/office/drawing/2014/main" id="{25C997A9-822F-4ED2-891C-3BA567089A6F}"/>
              </a:ext>
            </a:extLst>
          </p:cNvPr>
          <p:cNvSpPr txBox="1"/>
          <p:nvPr/>
        </p:nvSpPr>
        <p:spPr>
          <a:xfrm>
            <a:off x="4915352" y="4264767"/>
            <a:ext cx="1666875" cy="230832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Musical performances</a:t>
            </a:r>
            <a:r>
              <a:rPr lang="en-GB" sz="1200" dirty="0"/>
              <a:t>: Encourage your child / children to put together a music show and perform their favourite instruments.  Talk to your children about which was your favourite and explain why you liked that instrument / performance. </a:t>
            </a:r>
          </a:p>
        </p:txBody>
      </p:sp>
      <p:pic>
        <p:nvPicPr>
          <p:cNvPr id="4098" name="Picture 2" descr="Real Musical Instruments for Children - For Small Hands">
            <a:extLst>
              <a:ext uri="{FF2B5EF4-FFF2-40B4-BE49-F238E27FC236}">
                <a16:creationId xmlns:a16="http://schemas.microsoft.com/office/drawing/2014/main" id="{6E84AFA1-A328-4C1D-9892-E457766F3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080" y="5026605"/>
            <a:ext cx="16668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ids Music Band. Children Stage Performance, Girls and Boys Play Musical  Instrument and Sing on Scene, Musicians with Stock Vector - Illustration of  happy, kindergarten: 202893735">
            <a:extLst>
              <a:ext uri="{FF2B5EF4-FFF2-40B4-BE49-F238E27FC236}">
                <a16:creationId xmlns:a16="http://schemas.microsoft.com/office/drawing/2014/main" id="{58281F58-0BBD-47AF-8667-62D824686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946" y="5342715"/>
            <a:ext cx="1612305" cy="12303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uy Volume Control - Microsoft Store en-GB">
            <a:extLst>
              <a:ext uri="{FF2B5EF4-FFF2-40B4-BE49-F238E27FC236}">
                <a16:creationId xmlns:a16="http://schemas.microsoft.com/office/drawing/2014/main" id="{2C387471-21EF-440D-B133-EFEDD2C2E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164" y="2552426"/>
            <a:ext cx="1164292" cy="116429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Early Years Circle Time Games | Famly">
            <a:extLst>
              <a:ext uri="{FF2B5EF4-FFF2-40B4-BE49-F238E27FC236}">
                <a16:creationId xmlns:a16="http://schemas.microsoft.com/office/drawing/2014/main" id="{3A9B8E31-57EB-4D6A-8587-39DD15A5D0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3904" y="1416208"/>
            <a:ext cx="1093445" cy="8190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F9AA41-4E22-4A31-B2EB-5C94B4DB8FB4}"/>
              </a:ext>
            </a:extLst>
          </p:cNvPr>
          <p:cNvPicPr>
            <a:picLocks noChangeAspect="1"/>
          </p:cNvPicPr>
          <p:nvPr/>
        </p:nvPicPr>
        <p:blipFill>
          <a:blip r:embed="rId7"/>
          <a:stretch>
            <a:fillRect/>
          </a:stretch>
        </p:blipFill>
        <p:spPr>
          <a:xfrm>
            <a:off x="2983269" y="3996508"/>
            <a:ext cx="1702324" cy="1135237"/>
          </a:xfrm>
          <a:prstGeom prst="rect">
            <a:avLst/>
          </a:prstGeom>
        </p:spPr>
      </p:pic>
      <p:pic>
        <p:nvPicPr>
          <p:cNvPr id="6" name="Picture 5">
            <a:extLst>
              <a:ext uri="{FF2B5EF4-FFF2-40B4-BE49-F238E27FC236}">
                <a16:creationId xmlns:a16="http://schemas.microsoft.com/office/drawing/2014/main" id="{A480E410-F833-411C-B7E5-C2FBE30FBEBA}"/>
              </a:ext>
            </a:extLst>
          </p:cNvPr>
          <p:cNvPicPr>
            <a:picLocks noChangeAspect="1"/>
          </p:cNvPicPr>
          <p:nvPr/>
        </p:nvPicPr>
        <p:blipFill>
          <a:blip r:embed="rId8"/>
          <a:stretch>
            <a:fillRect/>
          </a:stretch>
        </p:blipFill>
        <p:spPr>
          <a:xfrm>
            <a:off x="6013526" y="1413822"/>
            <a:ext cx="948555" cy="911837"/>
          </a:xfrm>
          <a:prstGeom prst="rect">
            <a:avLst/>
          </a:prstGeom>
        </p:spPr>
      </p:pic>
      <p:pic>
        <p:nvPicPr>
          <p:cNvPr id="4108" name="Picture 12" descr="EYFS Activities: Essential experiences… music | Nursery World">
            <a:extLst>
              <a:ext uri="{FF2B5EF4-FFF2-40B4-BE49-F238E27FC236}">
                <a16:creationId xmlns:a16="http://schemas.microsoft.com/office/drawing/2014/main" id="{5C91A44E-3433-40C8-AEB2-0ED65BEA00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5290" y="4120195"/>
            <a:ext cx="1532100" cy="102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065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2: Instrumental sounds</a:t>
            </a:r>
            <a:endParaRPr lang="en-GB" sz="1800" dirty="0"/>
          </a:p>
        </p:txBody>
      </p:sp>
      <p:sp>
        <p:nvSpPr>
          <p:cNvPr id="5" name="Rectangle 4"/>
          <p:cNvSpPr/>
          <p:nvPr/>
        </p:nvSpPr>
        <p:spPr>
          <a:xfrm>
            <a:off x="155575" y="99710"/>
            <a:ext cx="2802228" cy="18697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050" b="1" i="0" u="none" strike="noStrike" baseline="0" dirty="0">
                <a:solidFill>
                  <a:srgbClr val="000000"/>
                </a:solidFill>
                <a:latin typeface="Tuffy"/>
              </a:rPr>
              <a:t>Main Purposes </a:t>
            </a:r>
            <a:endParaRPr lang="en-GB" sz="1050" b="0" i="0" u="none" strike="noStrike" baseline="0" dirty="0">
              <a:solidFill>
                <a:srgbClr val="000000"/>
              </a:solidFill>
              <a:latin typeface="Tuffy"/>
            </a:endParaRPr>
          </a:p>
          <a:p>
            <a:pPr algn="just"/>
            <a:r>
              <a:rPr lang="en-GB" sz="1050" b="1" i="0" u="none" strike="noStrike" baseline="0" dirty="0">
                <a:solidFill>
                  <a:srgbClr val="000000"/>
                </a:solidFill>
                <a:latin typeface="Tuffy"/>
              </a:rPr>
              <a:t>Tuning into Sounds </a:t>
            </a:r>
            <a:endParaRPr lang="en-GB" sz="1050" b="0" i="0" u="none" strike="noStrike" baseline="0" dirty="0">
              <a:solidFill>
                <a:srgbClr val="000000"/>
              </a:solidFill>
              <a:latin typeface="Tuffy"/>
            </a:endParaRPr>
          </a:p>
          <a:p>
            <a:pPr algn="just"/>
            <a:r>
              <a:rPr lang="en-GB" sz="1050" b="0" i="0" u="none" strike="noStrike" baseline="0" dirty="0">
                <a:solidFill>
                  <a:srgbClr val="000000"/>
                </a:solidFill>
                <a:latin typeface="Tuffy"/>
              </a:rPr>
              <a:t>To experience and develop awareness of sounds made with instruments and noise makers. </a:t>
            </a:r>
          </a:p>
          <a:p>
            <a:pPr algn="just"/>
            <a:r>
              <a:rPr lang="en-GB" sz="1050" b="1" i="0" u="none" strike="noStrike" baseline="0" dirty="0">
                <a:solidFill>
                  <a:srgbClr val="000000"/>
                </a:solidFill>
                <a:latin typeface="Tuffy"/>
              </a:rPr>
              <a:t>Listening and Remembering Sounds </a:t>
            </a:r>
            <a:endParaRPr lang="en-GB" sz="1050" b="0" i="0" u="none" strike="noStrike" baseline="0" dirty="0">
              <a:solidFill>
                <a:srgbClr val="000000"/>
              </a:solidFill>
              <a:latin typeface="Tuffy"/>
            </a:endParaRPr>
          </a:p>
          <a:p>
            <a:r>
              <a:rPr lang="en-GB" sz="1050" b="0" i="0" u="none" strike="noStrike" baseline="0" dirty="0">
                <a:solidFill>
                  <a:srgbClr val="000000"/>
                </a:solidFill>
                <a:latin typeface="Tuffy"/>
              </a:rPr>
              <a:t>To listen to and appreciate the difference between sounds made with instruments. </a:t>
            </a:r>
          </a:p>
          <a:p>
            <a:pPr algn="just"/>
            <a:r>
              <a:rPr lang="en-GB" sz="1050" b="1" i="0" u="none" strike="noStrike" baseline="0" dirty="0">
                <a:solidFill>
                  <a:srgbClr val="000000"/>
                </a:solidFill>
                <a:latin typeface="Tuffy"/>
              </a:rPr>
              <a:t>Talking About Sounds </a:t>
            </a:r>
            <a:endParaRPr lang="en-GB" sz="1050" b="0" i="0" u="none" strike="noStrike" baseline="0" dirty="0">
              <a:solidFill>
                <a:srgbClr val="000000"/>
              </a:solidFill>
              <a:latin typeface="Tuffy"/>
            </a:endParaRPr>
          </a:p>
          <a:p>
            <a:pPr algn="just"/>
            <a:r>
              <a:rPr lang="en-GB" sz="1050" b="0" i="0" u="none" strike="noStrike" baseline="0" dirty="0">
                <a:solidFill>
                  <a:srgbClr val="000000"/>
                </a:solidFill>
                <a:latin typeface="Tuffy"/>
              </a:rPr>
              <a:t>To use a wide vocabulary to talk about the sounds instruments make. </a:t>
            </a:r>
            <a:endParaRPr lang="en-GB" sz="1050" dirty="0"/>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7"/>
          <p:cNvSpPr/>
          <p:nvPr/>
        </p:nvSpPr>
        <p:spPr>
          <a:xfrm>
            <a:off x="193695" y="2144673"/>
            <a:ext cx="2544217"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New words to old songs: </a:t>
            </a:r>
            <a:r>
              <a:rPr lang="en-GB" sz="1200" dirty="0"/>
              <a:t>Take a familiar song and change the words.  Does your child still recognise the tune? </a:t>
            </a:r>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Rectangle 32">
            <a:extLst>
              <a:ext uri="{FF2B5EF4-FFF2-40B4-BE49-F238E27FC236}">
                <a16:creationId xmlns:a16="http://schemas.microsoft.com/office/drawing/2014/main" id="{E92CDFD8-13DF-4DF0-9901-394483D560B6}"/>
              </a:ext>
            </a:extLst>
          </p:cNvPr>
          <p:cNvSpPr/>
          <p:nvPr/>
        </p:nvSpPr>
        <p:spPr>
          <a:xfrm>
            <a:off x="3834298" y="5462358"/>
            <a:ext cx="231600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Story sounds: </a:t>
            </a:r>
            <a:r>
              <a:rPr lang="en-GB" sz="1200" dirty="0"/>
              <a:t>As you read a story invite the children to play their instruments to the story.  What sound might Jack make as he goes down the beanstalk to escape the giant? </a:t>
            </a:r>
            <a:endParaRPr lang="en-GB" sz="1200" b="1" dirty="0"/>
          </a:p>
        </p:txBody>
      </p:sp>
      <p:sp>
        <p:nvSpPr>
          <p:cNvPr id="42" name="TextBox 41">
            <a:extLst>
              <a:ext uri="{FF2B5EF4-FFF2-40B4-BE49-F238E27FC236}">
                <a16:creationId xmlns:a16="http://schemas.microsoft.com/office/drawing/2014/main" id="{9328389F-2684-4AA6-9893-C93F61625C95}"/>
              </a:ext>
            </a:extLst>
          </p:cNvPr>
          <p:cNvSpPr txBox="1"/>
          <p:nvPr/>
        </p:nvSpPr>
        <p:spPr>
          <a:xfrm>
            <a:off x="4572000" y="157919"/>
            <a:ext cx="1929639" cy="193899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Animal Sounds: </a:t>
            </a:r>
            <a:r>
              <a:rPr lang="en-GB" sz="1200" dirty="0"/>
              <a:t>Share some animals or pictures of animals and instruments.  Which instruments does your child think best represents the chosen animal and why?  Experiment with the different instruments to find the best one. </a:t>
            </a:r>
          </a:p>
        </p:txBody>
      </p:sp>
      <p:sp>
        <p:nvSpPr>
          <p:cNvPr id="48" name="Rectangle 47">
            <a:extLst>
              <a:ext uri="{FF2B5EF4-FFF2-40B4-BE49-F238E27FC236}">
                <a16:creationId xmlns:a16="http://schemas.microsoft.com/office/drawing/2014/main" id="{5579E0D8-3ED6-4975-AF29-E2A8D973886A}"/>
              </a:ext>
            </a:extLst>
          </p:cNvPr>
          <p:cNvSpPr/>
          <p:nvPr/>
        </p:nvSpPr>
        <p:spPr>
          <a:xfrm>
            <a:off x="2448083" y="4053268"/>
            <a:ext cx="2544217"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dirty="0"/>
              <a:t>Allow noise.  To allow these games to work effectively your children needs to have experimented with instruments and had a chance to play independently. </a:t>
            </a:r>
          </a:p>
        </p:txBody>
      </p:sp>
      <p:pic>
        <p:nvPicPr>
          <p:cNvPr id="5122" name="Picture 2" descr="HONTOUSIP 18 Pcs Farm Animals Cards- Learning Picture &amp; Word Card Flashcards(English  word learning card &amp; pocket size flash card for children and  Preschool),4.33x3.15in : Amazon.co.uk: Everything Else">
            <a:extLst>
              <a:ext uri="{FF2B5EF4-FFF2-40B4-BE49-F238E27FC236}">
                <a16:creationId xmlns:a16="http://schemas.microsoft.com/office/drawing/2014/main" id="{BC2AA89D-D5BB-4A28-99FD-95BF6F32B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126" y="145237"/>
            <a:ext cx="1355595" cy="12417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uy Tiny Hands Toddler Plastic Instrument Set 14pcs | TTS">
            <a:extLst>
              <a:ext uri="{FF2B5EF4-FFF2-40B4-BE49-F238E27FC236}">
                <a16:creationId xmlns:a16="http://schemas.microsoft.com/office/drawing/2014/main" id="{2FEDFE9E-285E-40E3-8E7F-C40DA0A64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5078477"/>
            <a:ext cx="1679813" cy="16798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mazon.com: Kids Drum Set Musical Toys Drum Set for Toddlers Rock Jazz Drum  Kit Musical Percussion Instruments Toys Bass Drum Stimulate Creativity for  Girls Birthday Chirstmas Gifts : Toys &amp; Games">
            <a:extLst>
              <a:ext uri="{FF2B5EF4-FFF2-40B4-BE49-F238E27FC236}">
                <a16:creationId xmlns:a16="http://schemas.microsoft.com/office/drawing/2014/main" id="{E6258226-7436-41CF-9491-073E45B3B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415" y="5730897"/>
            <a:ext cx="886775" cy="8867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ini Green Tick Stamper - SuperStickers">
            <a:extLst>
              <a:ext uri="{FF2B5EF4-FFF2-40B4-BE49-F238E27FC236}">
                <a16:creationId xmlns:a16="http://schemas.microsoft.com/office/drawing/2014/main" id="{A7212F86-9E79-4020-A4AD-735B0DD5E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6143" y="5150358"/>
            <a:ext cx="675630" cy="6756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Old MacDonald Had A Farm - ESL worksheet by andrea_gerhart">
            <a:extLst>
              <a:ext uri="{FF2B5EF4-FFF2-40B4-BE49-F238E27FC236}">
                <a16:creationId xmlns:a16="http://schemas.microsoft.com/office/drawing/2014/main" id="{745741EE-9AAF-46E9-B482-0C856480D5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69" y="3164559"/>
            <a:ext cx="1983384" cy="139654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he Story of Jack and The Beanstalk - Fairy Tales for Kids - YouTube">
            <a:extLst>
              <a:ext uri="{FF2B5EF4-FFF2-40B4-BE49-F238E27FC236}">
                <a16:creationId xmlns:a16="http://schemas.microsoft.com/office/drawing/2014/main" id="{FC2D4D0B-068C-4390-8514-B184332CD4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3598" y="5698526"/>
            <a:ext cx="1813468" cy="102007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FF53521-92E2-4169-BFB7-39E36BC4051B}"/>
              </a:ext>
            </a:extLst>
          </p:cNvPr>
          <p:cNvSpPr/>
          <p:nvPr/>
        </p:nvSpPr>
        <p:spPr>
          <a:xfrm>
            <a:off x="7105492" y="4003699"/>
            <a:ext cx="167981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Listening to music: </a:t>
            </a:r>
            <a:r>
              <a:rPr lang="en-GB" sz="1200" dirty="0"/>
              <a:t>Listen to a variety of music and see if the children can hear different instruments being played.</a:t>
            </a:r>
            <a:endParaRPr lang="en-GB" sz="1200" b="1" dirty="0"/>
          </a:p>
        </p:txBody>
      </p:sp>
      <p:sp>
        <p:nvSpPr>
          <p:cNvPr id="25" name="Rectangle 24">
            <a:extLst>
              <a:ext uri="{FF2B5EF4-FFF2-40B4-BE49-F238E27FC236}">
                <a16:creationId xmlns:a16="http://schemas.microsoft.com/office/drawing/2014/main" id="{4241BE31-3F6D-475B-86D9-4DBAA714E4CC}"/>
              </a:ext>
            </a:extLst>
          </p:cNvPr>
          <p:cNvSpPr/>
          <p:nvPr/>
        </p:nvSpPr>
        <p:spPr>
          <a:xfrm>
            <a:off x="6334724" y="2500161"/>
            <a:ext cx="253121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Watch live music: </a:t>
            </a:r>
            <a:r>
              <a:rPr lang="en-GB" sz="1200" dirty="0"/>
              <a:t>Watch people play live music or watch videos of people playing instruments so children can begin to make a connection between the way music is played and the sound it makes.</a:t>
            </a:r>
            <a:endParaRPr lang="en-GB" sz="1200" b="1" dirty="0"/>
          </a:p>
        </p:txBody>
      </p:sp>
      <p:pic>
        <p:nvPicPr>
          <p:cNvPr id="5138" name="Picture 18" descr="How Long Do Wedding Bands Play For? – All Your Questions Answered -  Entertainment Nation Blog">
            <a:extLst>
              <a:ext uri="{FF2B5EF4-FFF2-40B4-BE49-F238E27FC236}">
                <a16:creationId xmlns:a16="http://schemas.microsoft.com/office/drawing/2014/main" id="{C9CBFC40-FB57-446E-B076-3226C9B56A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7382" y="1179097"/>
            <a:ext cx="1679813" cy="1119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1C60C8-7ECB-4E97-800F-EDF30A884B1D}"/>
              </a:ext>
            </a:extLst>
          </p:cNvPr>
          <p:cNvPicPr>
            <a:picLocks noChangeAspect="1"/>
          </p:cNvPicPr>
          <p:nvPr/>
        </p:nvPicPr>
        <p:blipFill rotWithShape="1">
          <a:blip r:embed="rId10"/>
          <a:srcRect b="9051"/>
          <a:stretch/>
        </p:blipFill>
        <p:spPr>
          <a:xfrm>
            <a:off x="7120197" y="92705"/>
            <a:ext cx="1106269" cy="1087725"/>
          </a:xfrm>
          <a:prstGeom prst="rect">
            <a:avLst/>
          </a:prstGeom>
        </p:spPr>
      </p:pic>
      <p:pic>
        <p:nvPicPr>
          <p:cNvPr id="5140" name="Picture 20" descr="Why &quot;Classical Music&quot; Isn't Just Classical Music">
            <a:extLst>
              <a:ext uri="{FF2B5EF4-FFF2-40B4-BE49-F238E27FC236}">
                <a16:creationId xmlns:a16="http://schemas.microsoft.com/office/drawing/2014/main" id="{90366782-F15D-4867-BDC1-8AB49BADB1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9832" y="4199840"/>
            <a:ext cx="1619273" cy="91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15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3: Body Percussion</a:t>
            </a:r>
            <a:endParaRPr lang="en-GB" sz="1800" dirty="0"/>
          </a:p>
        </p:txBody>
      </p:sp>
      <p:sp>
        <p:nvSpPr>
          <p:cNvPr id="5" name="Rectangle 4"/>
          <p:cNvSpPr/>
          <p:nvPr/>
        </p:nvSpPr>
        <p:spPr>
          <a:xfrm>
            <a:off x="155575" y="99710"/>
            <a:ext cx="2802228"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200" b="1" i="0" u="none" strike="noStrike" baseline="0" dirty="0">
                <a:solidFill>
                  <a:srgbClr val="000000"/>
                </a:solidFill>
                <a:latin typeface="Tuffy"/>
              </a:rPr>
              <a:t>Main Purposes </a:t>
            </a:r>
            <a:endParaRPr lang="en-GB" sz="1200" b="0" i="0" u="none" strike="noStrike" baseline="0" dirty="0">
              <a:solidFill>
                <a:srgbClr val="000000"/>
              </a:solidFill>
              <a:latin typeface="Tuffy"/>
            </a:endParaRPr>
          </a:p>
          <a:p>
            <a:pPr algn="just"/>
            <a:r>
              <a:rPr lang="en-GB" sz="1200" b="1" i="0" u="none" strike="noStrike" baseline="0" dirty="0">
                <a:solidFill>
                  <a:srgbClr val="000000"/>
                </a:solidFill>
                <a:latin typeface="Tuffy"/>
              </a:rPr>
              <a:t>Tuning into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experience and develop awareness of sounds made with instruments and noise makers. </a:t>
            </a:r>
          </a:p>
          <a:p>
            <a:pPr algn="just"/>
            <a:r>
              <a:rPr lang="en-GB" sz="1200" b="1" i="0" u="none" strike="noStrike" baseline="0" dirty="0">
                <a:solidFill>
                  <a:srgbClr val="000000"/>
                </a:solidFill>
                <a:latin typeface="Tuffy"/>
              </a:rPr>
              <a:t>Listening and Remembering Sounds </a:t>
            </a:r>
            <a:endParaRPr lang="en-GB" sz="1200" b="0" i="0" u="none" strike="noStrike" baseline="0" dirty="0">
              <a:solidFill>
                <a:srgbClr val="000000"/>
              </a:solidFill>
              <a:latin typeface="Tuffy"/>
            </a:endParaRPr>
          </a:p>
          <a:p>
            <a:r>
              <a:rPr lang="en-GB" sz="1200" b="0" i="0" u="none" strike="noStrike" baseline="0" dirty="0">
                <a:solidFill>
                  <a:srgbClr val="000000"/>
                </a:solidFill>
                <a:latin typeface="Tuffy"/>
              </a:rPr>
              <a:t>To listen to and appreciate the difference between sounds made with instruments. </a:t>
            </a:r>
          </a:p>
          <a:p>
            <a:pPr algn="just"/>
            <a:r>
              <a:rPr lang="en-GB" sz="1200" b="1" i="0" u="none" strike="noStrike" baseline="0" dirty="0">
                <a:solidFill>
                  <a:srgbClr val="000000"/>
                </a:solidFill>
                <a:latin typeface="Tuffy"/>
              </a:rPr>
              <a:t>Talking About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use a wide vocabulary to talk about the sounds instruments make. </a:t>
            </a:r>
            <a:endParaRPr lang="en-GB" sz="800" dirty="0"/>
          </a:p>
        </p:txBody>
      </p:sp>
      <p:sp>
        <p:nvSpPr>
          <p:cNvPr id="8" name="Rectangle 7"/>
          <p:cNvSpPr/>
          <p:nvPr/>
        </p:nvSpPr>
        <p:spPr>
          <a:xfrm>
            <a:off x="6217808" y="1666593"/>
            <a:ext cx="2467276"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dirty="0"/>
              <a:t>Remind your children to look and listen when people are talking.  This will help with seeing gestures and movements that invite or match sound and spoken sound.</a:t>
            </a:r>
          </a:p>
        </p:txBody>
      </p:sp>
      <p:sp>
        <p:nvSpPr>
          <p:cNvPr id="9" name="Rectangle 8"/>
          <p:cNvSpPr/>
          <p:nvPr/>
        </p:nvSpPr>
        <p:spPr>
          <a:xfrm>
            <a:off x="5712740" y="129336"/>
            <a:ext cx="3000222"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Vocabulary: </a:t>
            </a:r>
            <a:r>
              <a:rPr lang="en-GB" sz="1200" dirty="0"/>
              <a:t>Encourage your children to act out familiar stories that they know well.  When playing the different characters explore different ways the character could move slowly, quickly then introduce new vocab to explore the same movement e.g. lazily and excitedly. </a:t>
            </a:r>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7"/>
          <p:cNvSpPr/>
          <p:nvPr/>
        </p:nvSpPr>
        <p:spPr>
          <a:xfrm>
            <a:off x="1739190" y="2322400"/>
            <a:ext cx="1194305" cy="24929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Singing nursery rhymes: </a:t>
            </a:r>
            <a:r>
              <a:rPr lang="en-GB" sz="1200" dirty="0"/>
              <a:t>Sing familiar songs to and with your children. Don’t forget to add actions to the songs to support learning the rhythm e.g. clapping your hands. </a:t>
            </a:r>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31">
            <a:extLst>
              <a:ext uri="{FF2B5EF4-FFF2-40B4-BE49-F238E27FC236}">
                <a16:creationId xmlns:a16="http://schemas.microsoft.com/office/drawing/2014/main" id="{2A67B32F-A3F9-4D4B-AE0E-109337FA2D2C}"/>
              </a:ext>
            </a:extLst>
          </p:cNvPr>
          <p:cNvSpPr/>
          <p:nvPr/>
        </p:nvSpPr>
        <p:spPr>
          <a:xfrm>
            <a:off x="3101633" y="180992"/>
            <a:ext cx="2467277"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Noisy Neighbour: </a:t>
            </a:r>
            <a:r>
              <a:rPr lang="en-GB" sz="1200" dirty="0"/>
              <a:t>Start the story with the line ‘Early one morning the children were fast asleep when all of a sudden they heard a sound from their noise neighbour….’  At this point you can make a sound which represents something the neighbour might be doing e.g. cleaning his teeth, playing music, Snoring.  Then ask the children to identify what the </a:t>
            </a:r>
            <a:r>
              <a:rPr lang="en-GB" sz="1200" dirty="0" err="1"/>
              <a:t>noisey</a:t>
            </a:r>
            <a:r>
              <a:rPr lang="en-GB" sz="1200" dirty="0"/>
              <a:t> neighbour was doing? </a:t>
            </a:r>
          </a:p>
        </p:txBody>
      </p:sp>
      <p:sp>
        <p:nvSpPr>
          <p:cNvPr id="34" name="Rectangle 33">
            <a:extLst>
              <a:ext uri="{FF2B5EF4-FFF2-40B4-BE49-F238E27FC236}">
                <a16:creationId xmlns:a16="http://schemas.microsoft.com/office/drawing/2014/main" id="{6E88D881-04AB-41D9-ACE8-48578C4CC635}"/>
              </a:ext>
            </a:extLst>
          </p:cNvPr>
          <p:cNvSpPr/>
          <p:nvPr/>
        </p:nvSpPr>
        <p:spPr>
          <a:xfrm>
            <a:off x="155575" y="5000056"/>
            <a:ext cx="2236423"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Faster and Slower: </a:t>
            </a:r>
            <a:r>
              <a:rPr lang="en-GB" sz="1200" dirty="0"/>
              <a:t>Singing song’s faster and slower than normal will help your child to tune into the sounds and develop an awareness of sounds and rhythm. Try singing a song which has actions such as wind the bobbin up or </a:t>
            </a:r>
            <a:r>
              <a:rPr lang="en-GB" sz="1200" dirty="0" err="1"/>
              <a:t>roly</a:t>
            </a:r>
            <a:r>
              <a:rPr lang="en-GB" sz="1200" dirty="0"/>
              <a:t> poly. </a:t>
            </a:r>
            <a:endParaRPr lang="en-GB" sz="1200" b="1" dirty="0"/>
          </a:p>
        </p:txBody>
      </p:sp>
      <p:sp>
        <p:nvSpPr>
          <p:cNvPr id="44" name="TextBox 43">
            <a:extLst>
              <a:ext uri="{FF2B5EF4-FFF2-40B4-BE49-F238E27FC236}">
                <a16:creationId xmlns:a16="http://schemas.microsoft.com/office/drawing/2014/main" id="{25C997A9-822F-4ED2-891C-3BA567089A6F}"/>
              </a:ext>
            </a:extLst>
          </p:cNvPr>
          <p:cNvSpPr txBox="1"/>
          <p:nvPr/>
        </p:nvSpPr>
        <p:spPr>
          <a:xfrm>
            <a:off x="6236439" y="2911511"/>
            <a:ext cx="1584358" cy="230832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Noise we make</a:t>
            </a:r>
            <a:r>
              <a:rPr lang="en-GB" sz="1200" dirty="0"/>
              <a:t>: Reflect on the game noisy neighbour, when is it good to be loud and when is it good to be quiet.  When you are going to different places with you child/ren ask them to reflect on if now is a good time to be loud or quiet. </a:t>
            </a:r>
          </a:p>
        </p:txBody>
      </p:sp>
      <p:pic>
        <p:nvPicPr>
          <p:cNvPr id="6146" name="Picture 2" descr="Stop. Look. Listen. Say. - Parenting Ideas">
            <a:extLst>
              <a:ext uri="{FF2B5EF4-FFF2-40B4-BE49-F238E27FC236}">
                <a16:creationId xmlns:a16="http://schemas.microsoft.com/office/drawing/2014/main" id="{955D6885-8812-4E59-A519-B2D534233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37" y="2795234"/>
            <a:ext cx="972768" cy="6676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5 School Library Ideas - Promote Your School">
            <a:extLst>
              <a:ext uri="{FF2B5EF4-FFF2-40B4-BE49-F238E27FC236}">
                <a16:creationId xmlns:a16="http://schemas.microsoft.com/office/drawing/2014/main" id="{F9EE60C4-1B53-40AA-AFDE-498FE326A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2" y="3575868"/>
            <a:ext cx="1013603" cy="6676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7467F3-49AD-45E9-BAE0-CB9F689AB42E}"/>
              </a:ext>
            </a:extLst>
          </p:cNvPr>
          <p:cNvPicPr>
            <a:picLocks noChangeAspect="1"/>
          </p:cNvPicPr>
          <p:nvPr/>
        </p:nvPicPr>
        <p:blipFill>
          <a:blip r:embed="rId5"/>
          <a:stretch>
            <a:fillRect/>
          </a:stretch>
        </p:blipFill>
        <p:spPr>
          <a:xfrm>
            <a:off x="8197087" y="4332399"/>
            <a:ext cx="890209" cy="667657"/>
          </a:xfrm>
          <a:prstGeom prst="rect">
            <a:avLst/>
          </a:prstGeom>
        </p:spPr>
      </p:pic>
      <p:pic>
        <p:nvPicPr>
          <p:cNvPr id="6152" name="Picture 8" descr="Green tick symbol and red cross sign in circle Vector Image">
            <a:extLst>
              <a:ext uri="{FF2B5EF4-FFF2-40B4-BE49-F238E27FC236}">
                <a16:creationId xmlns:a16="http://schemas.microsoft.com/office/drawing/2014/main" id="{495C1A4A-FC53-4697-8012-1BF0DE3D4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726"/>
          <a:stretch/>
        </p:blipFill>
        <p:spPr bwMode="auto">
          <a:xfrm>
            <a:off x="8169689" y="5000056"/>
            <a:ext cx="853174" cy="58748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llustration Of Kids Dancing Along To Music Stock Photo, Picture And  Royalty Free Image. Image 8906482.">
            <a:extLst>
              <a:ext uri="{FF2B5EF4-FFF2-40B4-BE49-F238E27FC236}">
                <a16:creationId xmlns:a16="http://schemas.microsoft.com/office/drawing/2014/main" id="{5DAB3703-58C3-45B7-B8F1-D2164C491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33" y="4065673"/>
            <a:ext cx="1194305" cy="7698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231A830-407B-4CF3-AC42-C30D7F5CAD8B}"/>
              </a:ext>
            </a:extLst>
          </p:cNvPr>
          <p:cNvSpPr/>
          <p:nvPr/>
        </p:nvSpPr>
        <p:spPr>
          <a:xfrm>
            <a:off x="155575" y="2311347"/>
            <a:ext cx="1479812"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Songs with Actions: </a:t>
            </a:r>
            <a:r>
              <a:rPr lang="en-GB" sz="1200" dirty="0"/>
              <a:t>Using songs with actions such as ‘</a:t>
            </a:r>
            <a:r>
              <a:rPr lang="en-GB" sz="1200" dirty="0" err="1"/>
              <a:t>Dr.Knickerbocker</a:t>
            </a:r>
            <a:r>
              <a:rPr lang="en-GB" sz="1200" dirty="0"/>
              <a:t>’ will help the children to build a co-ordination between a rhythm and an action.</a:t>
            </a:r>
          </a:p>
        </p:txBody>
      </p:sp>
      <p:sp>
        <p:nvSpPr>
          <p:cNvPr id="7" name="Rectangle 6">
            <a:extLst>
              <a:ext uri="{FF2B5EF4-FFF2-40B4-BE49-F238E27FC236}">
                <a16:creationId xmlns:a16="http://schemas.microsoft.com/office/drawing/2014/main" id="{E9FEB181-F4D6-8713-B7DD-E9FCB3D36713}"/>
              </a:ext>
            </a:extLst>
          </p:cNvPr>
          <p:cNvSpPr/>
          <p:nvPr/>
        </p:nvSpPr>
        <p:spPr>
          <a:xfrm>
            <a:off x="3071526" y="3988965"/>
            <a:ext cx="3047073"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Words about sound: </a:t>
            </a:r>
            <a:r>
              <a:rPr lang="en-GB" sz="1200" dirty="0"/>
              <a:t>When playing alongside your children use words to describe the sounds they are making during their play.  Are you being a zooming spaceship that is loud?  Can you make the car’s engine? Is that loud or quiet? Can you use your hands to make a sound for a clock? </a:t>
            </a:r>
            <a:endParaRPr lang="en-GB" sz="1200" b="1" dirty="0"/>
          </a:p>
        </p:txBody>
      </p:sp>
      <p:sp>
        <p:nvSpPr>
          <p:cNvPr id="10" name="Rectangle 9">
            <a:extLst>
              <a:ext uri="{FF2B5EF4-FFF2-40B4-BE49-F238E27FC236}">
                <a16:creationId xmlns:a16="http://schemas.microsoft.com/office/drawing/2014/main" id="{7C345C8C-CCB8-9606-C63C-1E8722C784C9}"/>
              </a:ext>
            </a:extLst>
          </p:cNvPr>
          <p:cNvSpPr/>
          <p:nvPr/>
        </p:nvSpPr>
        <p:spPr>
          <a:xfrm>
            <a:off x="2573548" y="5579943"/>
            <a:ext cx="189406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Listening to music: </a:t>
            </a:r>
            <a:r>
              <a:rPr lang="en-GB" sz="1200" dirty="0"/>
              <a:t>Listen to music and encourage the children to dance, clap or stamp along to the rhythm of the music.  </a:t>
            </a:r>
          </a:p>
        </p:txBody>
      </p:sp>
      <p:sp>
        <p:nvSpPr>
          <p:cNvPr id="11" name="TextBox 10">
            <a:extLst>
              <a:ext uri="{FF2B5EF4-FFF2-40B4-BE49-F238E27FC236}">
                <a16:creationId xmlns:a16="http://schemas.microsoft.com/office/drawing/2014/main" id="{0E82CFD3-CC24-8B5A-BCE8-CA7E6169C824}"/>
              </a:ext>
            </a:extLst>
          </p:cNvPr>
          <p:cNvSpPr txBox="1"/>
          <p:nvPr/>
        </p:nvSpPr>
        <p:spPr>
          <a:xfrm>
            <a:off x="4844260" y="5487609"/>
            <a:ext cx="3118642"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Follow the sound: </a:t>
            </a:r>
            <a:r>
              <a:rPr lang="en-GB" sz="1200" dirty="0"/>
              <a:t>Sit in a circle and the leader starts by passing an action and sound around the circle. You might say Hello and do one clap.  When the sound/action gets back to the leader ask the children what was the same? Did the sound change? Did it get louder? </a:t>
            </a:r>
            <a:endParaRPr lang="en-GB" sz="1200" b="1" dirty="0"/>
          </a:p>
        </p:txBody>
      </p:sp>
    </p:spTree>
    <p:extLst>
      <p:ext uri="{BB962C8B-B14F-4D97-AF65-F5344CB8AC3E}">
        <p14:creationId xmlns:p14="http://schemas.microsoft.com/office/powerpoint/2010/main" val="224361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4: Rhythm and Rhyme</a:t>
            </a:r>
            <a:endParaRPr lang="en-GB" sz="1800" dirty="0"/>
          </a:p>
        </p:txBody>
      </p:sp>
      <p:sp>
        <p:nvSpPr>
          <p:cNvPr id="5" name="Rectangle 4"/>
          <p:cNvSpPr/>
          <p:nvPr/>
        </p:nvSpPr>
        <p:spPr>
          <a:xfrm>
            <a:off x="155575" y="99710"/>
            <a:ext cx="2802228"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200" b="1" i="0" u="none" strike="noStrike" baseline="0" dirty="0">
                <a:solidFill>
                  <a:srgbClr val="000000"/>
                </a:solidFill>
                <a:latin typeface="Tuffy"/>
              </a:rPr>
              <a:t>Main Purposes </a:t>
            </a:r>
            <a:endParaRPr lang="en-GB" sz="1200" b="0" i="0" u="none" strike="noStrike" baseline="0" dirty="0">
              <a:solidFill>
                <a:srgbClr val="000000"/>
              </a:solidFill>
              <a:latin typeface="Tuffy"/>
            </a:endParaRPr>
          </a:p>
          <a:p>
            <a:pPr algn="just"/>
            <a:r>
              <a:rPr lang="en-GB" sz="1200" b="1" i="0" u="none" strike="noStrike" baseline="0" dirty="0">
                <a:solidFill>
                  <a:srgbClr val="000000"/>
                </a:solidFill>
                <a:latin typeface="Tuffy"/>
              </a:rPr>
              <a:t>Tuning into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experience and appreciate rhythm and rhyme and to develop awareness of rhythm and rhyme in speech. </a:t>
            </a:r>
          </a:p>
          <a:p>
            <a:pPr algn="just"/>
            <a:r>
              <a:rPr lang="en-GB" sz="1200" b="1" i="0" u="none" strike="noStrike" baseline="0" dirty="0">
                <a:solidFill>
                  <a:srgbClr val="000000"/>
                </a:solidFill>
                <a:latin typeface="Tuffy"/>
              </a:rPr>
              <a:t>Listening and Remembering Sounds </a:t>
            </a:r>
            <a:endParaRPr lang="en-GB" sz="1200" b="0" i="0" u="none" strike="noStrike" baseline="0" dirty="0">
              <a:solidFill>
                <a:srgbClr val="000000"/>
              </a:solidFill>
              <a:latin typeface="Tuffy"/>
            </a:endParaRPr>
          </a:p>
          <a:p>
            <a:r>
              <a:rPr lang="en-GB" sz="1200" b="0" i="0" u="none" strike="noStrike" baseline="0" dirty="0">
                <a:solidFill>
                  <a:srgbClr val="000000"/>
                </a:solidFill>
                <a:latin typeface="Tuffy"/>
              </a:rPr>
              <a:t>To increase awareness of words that rhyme and to develop knowledge about rhyme. </a:t>
            </a:r>
          </a:p>
          <a:p>
            <a:pPr algn="just"/>
            <a:r>
              <a:rPr lang="en-GB" sz="1200" b="1" i="0" u="none" strike="noStrike" baseline="0" dirty="0">
                <a:solidFill>
                  <a:srgbClr val="000000"/>
                </a:solidFill>
                <a:latin typeface="Tuffy"/>
              </a:rPr>
              <a:t>Talking About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talk about words that rhyme and to produce rhyming words. </a:t>
            </a:r>
            <a:r>
              <a:rPr lang="en-GB" sz="1000" b="0" i="0" u="none" strike="noStrike" baseline="0" dirty="0">
                <a:solidFill>
                  <a:srgbClr val="000000"/>
                </a:solidFill>
                <a:latin typeface="Tuffy"/>
              </a:rPr>
              <a:t> </a:t>
            </a:r>
            <a:endParaRPr lang="en-GB" sz="500" dirty="0"/>
          </a:p>
        </p:txBody>
      </p:sp>
      <p:sp>
        <p:nvSpPr>
          <p:cNvPr id="8" name="Rectangle 7"/>
          <p:cNvSpPr/>
          <p:nvPr/>
        </p:nvSpPr>
        <p:spPr>
          <a:xfrm>
            <a:off x="302952" y="2603800"/>
            <a:ext cx="246727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Listen to the Rhythm</a:t>
            </a:r>
            <a:r>
              <a:rPr lang="en-GB" sz="1200" dirty="0"/>
              <a:t>: Clap a rhythm and ask your child to clap it back.  You can change it by stamping your feet or patting your head. </a:t>
            </a:r>
          </a:p>
        </p:txBody>
      </p:sp>
      <p:sp>
        <p:nvSpPr>
          <p:cNvPr id="9" name="Rectangle 8"/>
          <p:cNvSpPr/>
          <p:nvPr/>
        </p:nvSpPr>
        <p:spPr>
          <a:xfrm>
            <a:off x="2444717" y="4085524"/>
            <a:ext cx="300022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Learning songs and Rhymes</a:t>
            </a:r>
            <a:r>
              <a:rPr lang="en-GB" sz="1200" dirty="0"/>
              <a:t>: Singing songs and nursey rhymes with children but also adding rhyming into daily routines. Singing or saying ‘it’s raining it’s pouring’ as you are walking in the rain for example.  </a:t>
            </a:r>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6B8F8B04-DEF4-4985-93F4-C163B97F2BC7}"/>
              </a:ext>
            </a:extLst>
          </p:cNvPr>
          <p:cNvSpPr/>
          <p:nvPr/>
        </p:nvSpPr>
        <p:spPr>
          <a:xfrm>
            <a:off x="6134066" y="204935"/>
            <a:ext cx="2666423"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Silly soup: </a:t>
            </a:r>
            <a:r>
              <a:rPr lang="en-GB" sz="1200" dirty="0"/>
              <a:t>You need a mixing bowl, a wooden spoon and some rhyming items or pictures of rhyming items.  You sing the song ‘I’m going to make a silly soup, I’m making a soup that’s silly.  I’m going to cook it in the fridge to make it nice and chilly’.  Take turns to add rhyming items to the bowl until the soup is finished.  </a:t>
            </a:r>
          </a:p>
        </p:txBody>
      </p:sp>
      <p:sp>
        <p:nvSpPr>
          <p:cNvPr id="32" name="Rectangle 31">
            <a:extLst>
              <a:ext uri="{FF2B5EF4-FFF2-40B4-BE49-F238E27FC236}">
                <a16:creationId xmlns:a16="http://schemas.microsoft.com/office/drawing/2014/main" id="{2A67B32F-A3F9-4D4B-AE0E-109337FA2D2C}"/>
              </a:ext>
            </a:extLst>
          </p:cNvPr>
          <p:cNvSpPr/>
          <p:nvPr/>
        </p:nvSpPr>
        <p:spPr>
          <a:xfrm>
            <a:off x="3101633" y="180992"/>
            <a:ext cx="1686391"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GB" sz="1200" b="1" dirty="0"/>
              <a:t>Rhyming books</a:t>
            </a:r>
            <a:r>
              <a:rPr lang="en-GB" sz="1200" dirty="0"/>
              <a:t>: </a:t>
            </a:r>
            <a:r>
              <a:rPr lang="en-GB" sz="1200" b="0" i="0" u="none" strike="noStrike" baseline="0" dirty="0">
                <a:solidFill>
                  <a:srgbClr val="000000"/>
                </a:solidFill>
                <a:latin typeface="Tuffy"/>
              </a:rPr>
              <a:t>Regularly include rhyming books as part of the daily book-sharing session. Read these books with plenty of intonation and expression so that the children tune into the rhythm of the language and the rhyming words. </a:t>
            </a:r>
            <a:endParaRPr lang="en-GB" sz="1200" dirty="0"/>
          </a:p>
        </p:txBody>
      </p:sp>
      <p:sp>
        <p:nvSpPr>
          <p:cNvPr id="33" name="Rectangle 32">
            <a:extLst>
              <a:ext uri="{FF2B5EF4-FFF2-40B4-BE49-F238E27FC236}">
                <a16:creationId xmlns:a16="http://schemas.microsoft.com/office/drawing/2014/main" id="{E92CDFD8-13DF-4DF0-9901-394483D560B6}"/>
              </a:ext>
            </a:extLst>
          </p:cNvPr>
          <p:cNvSpPr/>
          <p:nvPr/>
        </p:nvSpPr>
        <p:spPr>
          <a:xfrm>
            <a:off x="6300192" y="2120192"/>
            <a:ext cx="168425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Rhyming pairs: </a:t>
            </a:r>
            <a:r>
              <a:rPr lang="en-GB" sz="1200" dirty="0"/>
              <a:t>Have some picture cards (or a shop bought game) that has rhyming pairs.  Turn over the cards and if you find 2 that rhyme you can keep them. </a:t>
            </a:r>
          </a:p>
        </p:txBody>
      </p:sp>
      <p:sp>
        <p:nvSpPr>
          <p:cNvPr id="34" name="Rectangle 33">
            <a:extLst>
              <a:ext uri="{FF2B5EF4-FFF2-40B4-BE49-F238E27FC236}">
                <a16:creationId xmlns:a16="http://schemas.microsoft.com/office/drawing/2014/main" id="{6E88D881-04AB-41D9-ACE8-48578C4CC635}"/>
              </a:ext>
            </a:extLst>
          </p:cNvPr>
          <p:cNvSpPr/>
          <p:nvPr/>
        </p:nvSpPr>
        <p:spPr>
          <a:xfrm>
            <a:off x="4427984" y="5476679"/>
            <a:ext cx="253830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Syllables In words: </a:t>
            </a:r>
            <a:r>
              <a:rPr lang="en-GB" sz="1200" dirty="0"/>
              <a:t>begin to identify the syllables in long interesting words.  Children love unusual words like binoculars and xylophone.  Explore the sounds of the words and what they mean. </a:t>
            </a:r>
          </a:p>
        </p:txBody>
      </p:sp>
      <p:sp>
        <p:nvSpPr>
          <p:cNvPr id="42" name="TextBox 41">
            <a:extLst>
              <a:ext uri="{FF2B5EF4-FFF2-40B4-BE49-F238E27FC236}">
                <a16:creationId xmlns:a16="http://schemas.microsoft.com/office/drawing/2014/main" id="{9328389F-2684-4AA6-9893-C93F61625C95}"/>
              </a:ext>
            </a:extLst>
          </p:cNvPr>
          <p:cNvSpPr txBox="1"/>
          <p:nvPr/>
        </p:nvSpPr>
        <p:spPr>
          <a:xfrm>
            <a:off x="302952" y="5003964"/>
            <a:ext cx="1887761" cy="1754326"/>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Rhyming Bingo: </a:t>
            </a:r>
            <a:r>
              <a:rPr lang="en-GB" sz="1200" dirty="0"/>
              <a:t>The children have a few picture cards or items.  Place into a bag some items or picture which match.  When you pull out the item the child has to say Bingo and hold up the item which matches. </a:t>
            </a:r>
          </a:p>
        </p:txBody>
      </p:sp>
      <p:sp>
        <p:nvSpPr>
          <p:cNvPr id="44" name="TextBox 43">
            <a:extLst>
              <a:ext uri="{FF2B5EF4-FFF2-40B4-BE49-F238E27FC236}">
                <a16:creationId xmlns:a16="http://schemas.microsoft.com/office/drawing/2014/main" id="{25C997A9-822F-4ED2-891C-3BA567089A6F}"/>
              </a:ext>
            </a:extLst>
          </p:cNvPr>
          <p:cNvSpPr txBox="1"/>
          <p:nvPr/>
        </p:nvSpPr>
        <p:spPr>
          <a:xfrm>
            <a:off x="7370060" y="4368684"/>
            <a:ext cx="1584358" cy="230832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Make a book of favourite rhymes: </a:t>
            </a:r>
            <a:r>
              <a:rPr lang="en-GB" sz="1200" dirty="0"/>
              <a:t>Using an old scrap book or make a book get your child to record their favourite rhymes.  They can represent the rhymes they enjoy the most with a picture e.g. a picture of a spider for </a:t>
            </a:r>
            <a:r>
              <a:rPr lang="en-GB" sz="1200" dirty="0" err="1"/>
              <a:t>incy</a:t>
            </a:r>
            <a:r>
              <a:rPr lang="en-GB" sz="1200" dirty="0"/>
              <a:t> </a:t>
            </a:r>
            <a:r>
              <a:rPr lang="en-GB" sz="1200" dirty="0" err="1"/>
              <a:t>wincy</a:t>
            </a:r>
            <a:r>
              <a:rPr lang="en-GB" sz="1200" dirty="0"/>
              <a:t> spider. </a:t>
            </a:r>
          </a:p>
        </p:txBody>
      </p:sp>
      <p:pic>
        <p:nvPicPr>
          <p:cNvPr id="3" name="Picture 2">
            <a:extLst>
              <a:ext uri="{FF2B5EF4-FFF2-40B4-BE49-F238E27FC236}">
                <a16:creationId xmlns:a16="http://schemas.microsoft.com/office/drawing/2014/main" id="{D11EF527-D85C-4F89-85FF-AA9364654CF8}"/>
              </a:ext>
            </a:extLst>
          </p:cNvPr>
          <p:cNvPicPr>
            <a:picLocks noChangeAspect="1"/>
          </p:cNvPicPr>
          <p:nvPr/>
        </p:nvPicPr>
        <p:blipFill>
          <a:blip r:embed="rId3"/>
          <a:stretch>
            <a:fillRect/>
          </a:stretch>
        </p:blipFill>
        <p:spPr>
          <a:xfrm>
            <a:off x="4931854" y="219285"/>
            <a:ext cx="980739" cy="802423"/>
          </a:xfrm>
          <a:prstGeom prst="rect">
            <a:avLst/>
          </a:prstGeom>
        </p:spPr>
      </p:pic>
      <p:pic>
        <p:nvPicPr>
          <p:cNvPr id="6" name="Picture 5">
            <a:extLst>
              <a:ext uri="{FF2B5EF4-FFF2-40B4-BE49-F238E27FC236}">
                <a16:creationId xmlns:a16="http://schemas.microsoft.com/office/drawing/2014/main" id="{1231AD28-FEA8-4B63-8D79-4206789820D2}"/>
              </a:ext>
            </a:extLst>
          </p:cNvPr>
          <p:cNvPicPr>
            <a:picLocks noChangeAspect="1"/>
          </p:cNvPicPr>
          <p:nvPr/>
        </p:nvPicPr>
        <p:blipFill rotWithShape="1">
          <a:blip r:embed="rId4"/>
          <a:srcRect b="8221"/>
          <a:stretch/>
        </p:blipFill>
        <p:spPr>
          <a:xfrm>
            <a:off x="4916797" y="1265135"/>
            <a:ext cx="1056284" cy="814599"/>
          </a:xfrm>
          <a:prstGeom prst="rect">
            <a:avLst/>
          </a:prstGeom>
        </p:spPr>
      </p:pic>
      <p:pic>
        <p:nvPicPr>
          <p:cNvPr id="1028" name="Picture 4" descr="Orchard Toys Llamas in Pyjamas Mini Game, Small and Compact, Travel Game, Educational Game, Holiday Game, Perfect For Todd...">
            <a:extLst>
              <a:ext uri="{FF2B5EF4-FFF2-40B4-BE49-F238E27FC236}">
                <a16:creationId xmlns:a16="http://schemas.microsoft.com/office/drawing/2014/main" id="{D7D5E171-394D-4F22-9D59-C91ABA306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413" y="2173787"/>
            <a:ext cx="800559" cy="7780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773B33-1314-4200-B825-42836FA4A8A1}"/>
              </a:ext>
            </a:extLst>
          </p:cNvPr>
          <p:cNvPicPr>
            <a:picLocks noChangeAspect="1"/>
          </p:cNvPicPr>
          <p:nvPr/>
        </p:nvPicPr>
        <p:blipFill>
          <a:blip r:embed="rId6"/>
          <a:stretch>
            <a:fillRect/>
          </a:stretch>
        </p:blipFill>
        <p:spPr>
          <a:xfrm>
            <a:off x="8150572" y="3302835"/>
            <a:ext cx="823873" cy="656524"/>
          </a:xfrm>
          <a:prstGeom prst="rect">
            <a:avLst/>
          </a:prstGeom>
        </p:spPr>
      </p:pic>
      <p:pic>
        <p:nvPicPr>
          <p:cNvPr id="1030" name="Picture 6" descr="Rhyming books for kids | Best rhyme books for EYFS and KS1">
            <a:extLst>
              <a:ext uri="{FF2B5EF4-FFF2-40B4-BE49-F238E27FC236}">
                <a16:creationId xmlns:a16="http://schemas.microsoft.com/office/drawing/2014/main" id="{953BC509-0388-4A1F-922E-3C8EEA8CC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8468" y="4051226"/>
            <a:ext cx="1625909" cy="11363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34 Best Nursery Rhymes for Kids (Lyrics and Activities) - Little Learning  Corner">
            <a:extLst>
              <a:ext uri="{FF2B5EF4-FFF2-40B4-BE49-F238E27FC236}">
                <a16:creationId xmlns:a16="http://schemas.microsoft.com/office/drawing/2014/main" id="{25AF6B21-775C-4A98-AC2F-3DA49008DC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6606" y="5279707"/>
            <a:ext cx="1337001" cy="1337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apping Hands Emoji (U+1F44F)">
            <a:extLst>
              <a:ext uri="{FF2B5EF4-FFF2-40B4-BE49-F238E27FC236}">
                <a16:creationId xmlns:a16="http://schemas.microsoft.com/office/drawing/2014/main" id="{CC66A373-954B-4CE7-A935-42AAA369FF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2141" y="3524359"/>
            <a:ext cx="776450" cy="7764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et Bingo Online - Microsoft Store en-GB">
            <a:extLst>
              <a:ext uri="{FF2B5EF4-FFF2-40B4-BE49-F238E27FC236}">
                <a16:creationId xmlns:a16="http://schemas.microsoft.com/office/drawing/2014/main" id="{04A82284-FD24-404A-86CD-69BFD3E53F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902" y="4114302"/>
            <a:ext cx="142875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338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4: Rhythm and Rhyme</a:t>
            </a:r>
            <a:endParaRPr lang="en-GB" sz="1800" dirty="0"/>
          </a:p>
        </p:txBody>
      </p:sp>
      <p:sp>
        <p:nvSpPr>
          <p:cNvPr id="5" name="Rectangle 4"/>
          <p:cNvSpPr/>
          <p:nvPr/>
        </p:nvSpPr>
        <p:spPr>
          <a:xfrm>
            <a:off x="155575" y="99710"/>
            <a:ext cx="2802228"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200" b="1" i="0" u="none" strike="noStrike" baseline="0" dirty="0">
                <a:solidFill>
                  <a:srgbClr val="000000"/>
                </a:solidFill>
                <a:latin typeface="Tuffy"/>
              </a:rPr>
              <a:t>Main Purposes </a:t>
            </a:r>
            <a:endParaRPr lang="en-GB" sz="1200" b="0" i="0" u="none" strike="noStrike" baseline="0" dirty="0">
              <a:solidFill>
                <a:srgbClr val="000000"/>
              </a:solidFill>
              <a:latin typeface="Tuffy"/>
            </a:endParaRPr>
          </a:p>
          <a:p>
            <a:pPr algn="just"/>
            <a:r>
              <a:rPr lang="en-GB" sz="1200" b="1" i="0" u="none" strike="noStrike" baseline="0" dirty="0">
                <a:solidFill>
                  <a:srgbClr val="000000"/>
                </a:solidFill>
                <a:latin typeface="Tuffy"/>
              </a:rPr>
              <a:t>Tuning into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experience and appreciate rhythm and rhyme and to develop awareness of rhythm and rhyme in speech. </a:t>
            </a:r>
          </a:p>
          <a:p>
            <a:pPr algn="just"/>
            <a:r>
              <a:rPr lang="en-GB" sz="1200" b="1" i="0" u="none" strike="noStrike" baseline="0" dirty="0">
                <a:solidFill>
                  <a:srgbClr val="000000"/>
                </a:solidFill>
                <a:latin typeface="Tuffy"/>
              </a:rPr>
              <a:t>Listening and Remembering Sounds </a:t>
            </a:r>
            <a:endParaRPr lang="en-GB" sz="1200" b="0" i="0" u="none" strike="noStrike" baseline="0" dirty="0">
              <a:solidFill>
                <a:srgbClr val="000000"/>
              </a:solidFill>
              <a:latin typeface="Tuffy"/>
            </a:endParaRPr>
          </a:p>
          <a:p>
            <a:r>
              <a:rPr lang="en-GB" sz="1200" b="0" i="0" u="none" strike="noStrike" baseline="0" dirty="0">
                <a:solidFill>
                  <a:srgbClr val="000000"/>
                </a:solidFill>
                <a:latin typeface="Tuffy"/>
              </a:rPr>
              <a:t>To increase awareness of words that rhyme and to develop knowledge about rhyme. </a:t>
            </a:r>
          </a:p>
          <a:p>
            <a:pPr algn="just"/>
            <a:r>
              <a:rPr lang="en-GB" sz="1200" b="1" i="0" u="none" strike="noStrike" baseline="0" dirty="0">
                <a:solidFill>
                  <a:srgbClr val="000000"/>
                </a:solidFill>
                <a:latin typeface="Tuffy"/>
              </a:rPr>
              <a:t>Talking About Sounds </a:t>
            </a:r>
            <a:endParaRPr lang="en-GB" sz="1200" b="0" i="0" u="none" strike="noStrike" baseline="0" dirty="0">
              <a:solidFill>
                <a:srgbClr val="000000"/>
              </a:solidFill>
              <a:latin typeface="Tuffy"/>
            </a:endParaRPr>
          </a:p>
          <a:p>
            <a:pPr algn="just"/>
            <a:r>
              <a:rPr lang="en-GB" sz="1200" b="0" i="0" u="none" strike="noStrike" baseline="0" dirty="0">
                <a:solidFill>
                  <a:srgbClr val="000000"/>
                </a:solidFill>
                <a:latin typeface="Tuffy"/>
              </a:rPr>
              <a:t>To talk about words that rhyme and to produce rhyming words. </a:t>
            </a:r>
            <a:r>
              <a:rPr lang="en-GB" sz="1000" b="0" i="0" u="none" strike="noStrike" baseline="0" dirty="0">
                <a:solidFill>
                  <a:srgbClr val="000000"/>
                </a:solidFill>
                <a:latin typeface="Tuffy"/>
              </a:rPr>
              <a:t> </a:t>
            </a:r>
            <a:endParaRPr lang="en-GB" sz="500" dirty="0"/>
          </a:p>
        </p:txBody>
      </p:sp>
      <p:sp>
        <p:nvSpPr>
          <p:cNvPr id="8" name="Rectangle 7"/>
          <p:cNvSpPr/>
          <p:nvPr/>
        </p:nvSpPr>
        <p:spPr>
          <a:xfrm>
            <a:off x="302952" y="2603800"/>
            <a:ext cx="2467276"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dirty="0"/>
              <a:t>Encouraging nonsense rhymes is a great way for children to begin to explore rhyme and rhythm without the worry of being wrong.  You can add any word you like and still be right!  It’s about the word play not about making perfect sentences. </a:t>
            </a:r>
          </a:p>
        </p:txBody>
      </p:sp>
      <p:sp>
        <p:nvSpPr>
          <p:cNvPr id="9" name="Rectangle 8"/>
          <p:cNvSpPr/>
          <p:nvPr/>
        </p:nvSpPr>
        <p:spPr>
          <a:xfrm>
            <a:off x="3133844" y="4101206"/>
            <a:ext cx="300022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Finish the Rhyme: </a:t>
            </a:r>
            <a:r>
              <a:rPr lang="en-GB" sz="1200" dirty="0"/>
              <a:t>Use familiar texts that have rhyming couplets.  When you get the second part of the rhyme pause and let the children say the rhyme. </a:t>
            </a:r>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6B8F8B04-DEF4-4985-93F4-C163B97F2BC7}"/>
              </a:ext>
            </a:extLst>
          </p:cNvPr>
          <p:cNvSpPr/>
          <p:nvPr/>
        </p:nvSpPr>
        <p:spPr>
          <a:xfrm>
            <a:off x="6134066" y="204935"/>
            <a:ext cx="2666423"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I know a word: </a:t>
            </a:r>
            <a:r>
              <a:rPr lang="en-GB" sz="1200" dirty="0"/>
              <a:t>Use the phrase ‘I know a word that rhymes with cat, you need to put one on your head and the word is </a:t>
            </a:r>
            <a:r>
              <a:rPr lang="en-GB" sz="1200" dirty="0" err="1"/>
              <a:t>hat</a:t>
            </a:r>
            <a:r>
              <a:rPr lang="en-GB" sz="1200" dirty="0"/>
              <a:t>’  as the children become familiar with the rhyming pattern they can begin to fill in the blanks themselves.</a:t>
            </a:r>
          </a:p>
          <a:p>
            <a:r>
              <a:rPr lang="en-GB" sz="1200" dirty="0"/>
              <a:t>‘I know a words that rhymes with XXXXXX, you XXXXXXXXX and the word is XXXXXXX’</a:t>
            </a:r>
          </a:p>
        </p:txBody>
      </p:sp>
      <p:sp>
        <p:nvSpPr>
          <p:cNvPr id="32" name="Rectangle 31">
            <a:extLst>
              <a:ext uri="{FF2B5EF4-FFF2-40B4-BE49-F238E27FC236}">
                <a16:creationId xmlns:a16="http://schemas.microsoft.com/office/drawing/2014/main" id="{2A67B32F-A3F9-4D4B-AE0E-109337FA2D2C}"/>
              </a:ext>
            </a:extLst>
          </p:cNvPr>
          <p:cNvSpPr/>
          <p:nvPr/>
        </p:nvSpPr>
        <p:spPr>
          <a:xfrm>
            <a:off x="3885168" y="5143651"/>
            <a:ext cx="1686391"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GB" sz="1200" dirty="0"/>
              <a:t>Generating rhymes is  a difficult skill to master.  Lots of praise for your children for having a go and having fun playing along with silly rhymes and stories. </a:t>
            </a:r>
          </a:p>
        </p:txBody>
      </p:sp>
      <p:sp>
        <p:nvSpPr>
          <p:cNvPr id="33" name="Rectangle 32">
            <a:extLst>
              <a:ext uri="{FF2B5EF4-FFF2-40B4-BE49-F238E27FC236}">
                <a16:creationId xmlns:a16="http://schemas.microsoft.com/office/drawing/2014/main" id="{E92CDFD8-13DF-4DF0-9901-394483D560B6}"/>
              </a:ext>
            </a:extLst>
          </p:cNvPr>
          <p:cNvSpPr/>
          <p:nvPr/>
        </p:nvSpPr>
        <p:spPr>
          <a:xfrm>
            <a:off x="6256272" y="2242457"/>
            <a:ext cx="2544217"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0" i="0" u="none" strike="noStrike" baseline="0" dirty="0">
                <a:solidFill>
                  <a:srgbClr val="000000"/>
                </a:solidFill>
              </a:rPr>
              <a:t>It is important for children to experience a rich repertoire of poems, rhymes and songs.  Lots of singing and rhyming songs will help children to hear the rhyming pairs.  </a:t>
            </a:r>
          </a:p>
        </p:txBody>
      </p:sp>
      <p:sp>
        <p:nvSpPr>
          <p:cNvPr id="42" name="TextBox 41">
            <a:extLst>
              <a:ext uri="{FF2B5EF4-FFF2-40B4-BE49-F238E27FC236}">
                <a16:creationId xmlns:a16="http://schemas.microsoft.com/office/drawing/2014/main" id="{9328389F-2684-4AA6-9893-C93F61625C95}"/>
              </a:ext>
            </a:extLst>
          </p:cNvPr>
          <p:cNvSpPr txBox="1"/>
          <p:nvPr/>
        </p:nvSpPr>
        <p:spPr>
          <a:xfrm>
            <a:off x="348723" y="4819298"/>
            <a:ext cx="1887761" cy="1754326"/>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t>Odd one out: </a:t>
            </a:r>
            <a:r>
              <a:rPr lang="en-GB" sz="1200" dirty="0"/>
              <a:t>Give the children 3 or 4 rhyming pictures with an odd one out.  Can they say the word and hear the odd one out?  It would help to spend time playing rhyming games before starting the game.</a:t>
            </a:r>
          </a:p>
        </p:txBody>
      </p:sp>
      <p:sp>
        <p:nvSpPr>
          <p:cNvPr id="44" name="TextBox 43">
            <a:extLst>
              <a:ext uri="{FF2B5EF4-FFF2-40B4-BE49-F238E27FC236}">
                <a16:creationId xmlns:a16="http://schemas.microsoft.com/office/drawing/2014/main" id="{25C997A9-822F-4ED2-891C-3BA567089A6F}"/>
              </a:ext>
            </a:extLst>
          </p:cNvPr>
          <p:cNvSpPr txBox="1"/>
          <p:nvPr/>
        </p:nvSpPr>
        <p:spPr>
          <a:xfrm>
            <a:off x="7266014" y="5742627"/>
            <a:ext cx="1584358"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Sing or read slowly so children can head the rhyming patterns and pairs. </a:t>
            </a:r>
          </a:p>
        </p:txBody>
      </p:sp>
      <p:pic>
        <p:nvPicPr>
          <p:cNvPr id="2050" name="Picture 2" descr="Thumbs Up Emoji (U+1F44D)">
            <a:extLst>
              <a:ext uri="{FF2B5EF4-FFF2-40B4-BE49-F238E27FC236}">
                <a16:creationId xmlns:a16="http://schemas.microsoft.com/office/drawing/2014/main" id="{18D64613-8A90-4849-A662-E9221ED77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57" y="5408379"/>
            <a:ext cx="855538" cy="855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41347D-5BF4-4D47-A5B3-0E7A40118F3D}"/>
              </a:ext>
            </a:extLst>
          </p:cNvPr>
          <p:cNvPicPr>
            <a:picLocks noChangeAspect="1"/>
          </p:cNvPicPr>
          <p:nvPr/>
        </p:nvPicPr>
        <p:blipFill>
          <a:blip r:embed="rId4"/>
          <a:stretch>
            <a:fillRect/>
          </a:stretch>
        </p:blipFill>
        <p:spPr>
          <a:xfrm>
            <a:off x="5968132" y="5326803"/>
            <a:ext cx="808484" cy="1018690"/>
          </a:xfrm>
          <a:prstGeom prst="rect">
            <a:avLst/>
          </a:prstGeom>
        </p:spPr>
      </p:pic>
      <p:pic>
        <p:nvPicPr>
          <p:cNvPr id="2052" name="Picture 4" descr="The Best Rhyming Songs for Kids - Preschool Inspirations">
            <a:extLst>
              <a:ext uri="{FF2B5EF4-FFF2-40B4-BE49-F238E27FC236}">
                <a16:creationId xmlns:a16="http://schemas.microsoft.com/office/drawing/2014/main" id="{CB2DF9D8-F99B-4EEB-9F12-007AB105A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599" y="3454216"/>
            <a:ext cx="1087561" cy="16343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1 Great Benefits of Singing in Early Childhood - Empowered Parents">
            <a:extLst>
              <a:ext uri="{FF2B5EF4-FFF2-40B4-BE49-F238E27FC236}">
                <a16:creationId xmlns:a16="http://schemas.microsoft.com/office/drawing/2014/main" id="{34A251AC-5499-4F60-BCB5-F1F54F456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032" y="742597"/>
            <a:ext cx="1923804" cy="128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49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5: Alliteration </a:t>
            </a:r>
            <a:endParaRPr lang="en-GB" sz="1800" dirty="0"/>
          </a:p>
        </p:txBody>
      </p:sp>
      <p:sp>
        <p:nvSpPr>
          <p:cNvPr id="5" name="Rectangle 4"/>
          <p:cNvSpPr/>
          <p:nvPr/>
        </p:nvSpPr>
        <p:spPr>
          <a:xfrm>
            <a:off x="155575" y="99710"/>
            <a:ext cx="2802228" cy="17851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100" b="1" i="0" u="none" strike="noStrike" baseline="0" dirty="0">
                <a:solidFill>
                  <a:srgbClr val="000000"/>
                </a:solidFill>
                <a:latin typeface="Tuffy"/>
              </a:rPr>
              <a:t>Main Purposes </a:t>
            </a:r>
            <a:endParaRPr lang="en-GB" sz="1100" b="0" i="0" u="none" strike="noStrike" baseline="0" dirty="0">
              <a:solidFill>
                <a:srgbClr val="000000"/>
              </a:solidFill>
              <a:latin typeface="Tuffy"/>
            </a:endParaRPr>
          </a:p>
          <a:p>
            <a:pPr algn="just"/>
            <a:r>
              <a:rPr lang="en-GB" sz="1100" b="1" i="0" u="none" strike="noStrike" baseline="0" dirty="0">
                <a:solidFill>
                  <a:srgbClr val="000000"/>
                </a:solidFill>
                <a:latin typeface="Tuffy"/>
              </a:rPr>
              <a:t>Tuning into Sounds </a:t>
            </a:r>
            <a:endParaRPr lang="en-GB" sz="1100" b="0" i="0" u="none" strike="noStrike" baseline="0" dirty="0">
              <a:solidFill>
                <a:srgbClr val="000000"/>
              </a:solidFill>
              <a:latin typeface="Tuffy"/>
            </a:endParaRPr>
          </a:p>
          <a:p>
            <a:pPr algn="just"/>
            <a:r>
              <a:rPr lang="en-GB" sz="1100" b="0" i="0" u="none" strike="noStrike" baseline="0" dirty="0">
                <a:solidFill>
                  <a:srgbClr val="000000"/>
                </a:solidFill>
                <a:latin typeface="Tuffy"/>
              </a:rPr>
              <a:t>To develop understanding of alliteration. </a:t>
            </a:r>
          </a:p>
          <a:p>
            <a:pPr algn="just"/>
            <a:r>
              <a:rPr lang="en-GB" sz="1100" b="1" i="0" u="none" strike="noStrike" baseline="0" dirty="0">
                <a:solidFill>
                  <a:srgbClr val="000000"/>
                </a:solidFill>
                <a:latin typeface="Tuffy"/>
              </a:rPr>
              <a:t>Listening and Remembering Sounds </a:t>
            </a:r>
            <a:endParaRPr lang="en-GB" sz="1100" b="0" i="0" u="none" strike="noStrike" baseline="0" dirty="0">
              <a:solidFill>
                <a:srgbClr val="000000"/>
              </a:solidFill>
              <a:latin typeface="Tuffy"/>
            </a:endParaRPr>
          </a:p>
          <a:p>
            <a:r>
              <a:rPr lang="en-GB" sz="1100" b="0" i="0" u="none" strike="noStrike" baseline="0" dirty="0">
                <a:solidFill>
                  <a:srgbClr val="000000"/>
                </a:solidFill>
                <a:latin typeface="Tuffy"/>
              </a:rPr>
              <a:t>To listen to sounds at the beginning of words and hear the differences between them.. </a:t>
            </a:r>
          </a:p>
          <a:p>
            <a:pPr algn="just"/>
            <a:r>
              <a:rPr lang="en-GB" sz="1100" b="1" i="0" u="none" strike="noStrike" baseline="0" dirty="0">
                <a:solidFill>
                  <a:srgbClr val="000000"/>
                </a:solidFill>
                <a:latin typeface="Tuffy"/>
              </a:rPr>
              <a:t>Talking About Sounds </a:t>
            </a:r>
            <a:endParaRPr lang="en-GB" sz="1100" b="0" i="0" u="none" strike="noStrike" baseline="0" dirty="0">
              <a:solidFill>
                <a:srgbClr val="000000"/>
              </a:solidFill>
              <a:latin typeface="Tuffy"/>
            </a:endParaRPr>
          </a:p>
          <a:p>
            <a:r>
              <a:rPr lang="en-GB" sz="1100" b="0" i="0" u="none" strike="noStrike" baseline="0" dirty="0">
                <a:solidFill>
                  <a:srgbClr val="000000"/>
                </a:solidFill>
                <a:latin typeface="Tuffy"/>
              </a:rPr>
              <a:t>To explore how different sounds are articulated, and to extend understanding of alliteration. </a:t>
            </a:r>
            <a:endParaRPr lang="en-GB" sz="100" dirty="0"/>
          </a:p>
        </p:txBody>
      </p:sp>
      <p:sp>
        <p:nvSpPr>
          <p:cNvPr id="8" name="Rectangle 7"/>
          <p:cNvSpPr/>
          <p:nvPr/>
        </p:nvSpPr>
        <p:spPr>
          <a:xfrm>
            <a:off x="302952" y="2603800"/>
            <a:ext cx="2467276"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Making Aliens: </a:t>
            </a:r>
            <a:r>
              <a:rPr lang="en-GB" sz="1200" dirty="0"/>
              <a:t>Drawing or creating aliens that need silly names is a great way of making up funny alliterations.  Try using sound speech to highlight the sounds to are using Ping </a:t>
            </a:r>
            <a:r>
              <a:rPr lang="en-GB" sz="1200" dirty="0" err="1"/>
              <a:t>Ping</a:t>
            </a:r>
            <a:r>
              <a:rPr lang="en-GB" sz="1200" dirty="0"/>
              <a:t> pong poo or Dee </a:t>
            </a:r>
            <a:r>
              <a:rPr lang="en-GB" sz="1200" dirty="0" err="1"/>
              <a:t>dee</a:t>
            </a:r>
            <a:r>
              <a:rPr lang="en-GB" sz="1200" dirty="0"/>
              <a:t> diddle </a:t>
            </a:r>
            <a:r>
              <a:rPr lang="en-GB" sz="1200" dirty="0" err="1"/>
              <a:t>dum</a:t>
            </a:r>
            <a:r>
              <a:rPr lang="en-GB" sz="1200" dirty="0"/>
              <a:t>. When you say the names be clear about the sound at the beginning so children can begin to re-create the names and make up their own. </a:t>
            </a:r>
            <a:endParaRPr lang="en-GB" sz="1200" b="1" dirty="0"/>
          </a:p>
        </p:txBody>
      </p:sp>
      <p:sp>
        <p:nvSpPr>
          <p:cNvPr id="9" name="Rectangle 8"/>
          <p:cNvSpPr/>
          <p:nvPr/>
        </p:nvSpPr>
        <p:spPr>
          <a:xfrm>
            <a:off x="2924651" y="4135584"/>
            <a:ext cx="2093470" cy="24929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Digging for treasure: </a:t>
            </a:r>
            <a:r>
              <a:rPr lang="en-GB" sz="1200" dirty="0"/>
              <a:t>bury some items in sand, soil, or even in the bubble bath that need discovering.  As long as they all start with the same initial sound you can have fun making lists of the ones you have found!  Encourage your child to look at your mouth as you pronounce the words so they can see the same sound you are forming with your mouth. </a:t>
            </a:r>
            <a:endParaRPr lang="en-GB" sz="1200" b="1" dirty="0"/>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6B8F8B04-DEF4-4985-93F4-C163B97F2BC7}"/>
              </a:ext>
            </a:extLst>
          </p:cNvPr>
          <p:cNvSpPr/>
          <p:nvPr/>
        </p:nvSpPr>
        <p:spPr>
          <a:xfrm>
            <a:off x="6340905" y="1371091"/>
            <a:ext cx="266642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I spy names:</a:t>
            </a:r>
            <a:r>
              <a:rPr lang="en-GB" sz="1200" dirty="0"/>
              <a:t> ‘I spy someone who’s name begins with ….’  You can either chose a name or the name of a teddy or pet. Hearing and knowing the initial sound is crucial when listening for alliterations. </a:t>
            </a:r>
            <a:endParaRPr lang="en-GB" sz="1200" b="1" dirty="0"/>
          </a:p>
        </p:txBody>
      </p:sp>
      <p:sp>
        <p:nvSpPr>
          <p:cNvPr id="32" name="Rectangle 31">
            <a:extLst>
              <a:ext uri="{FF2B5EF4-FFF2-40B4-BE49-F238E27FC236}">
                <a16:creationId xmlns:a16="http://schemas.microsoft.com/office/drawing/2014/main" id="{2A67B32F-A3F9-4D4B-AE0E-109337FA2D2C}"/>
              </a:ext>
            </a:extLst>
          </p:cNvPr>
          <p:cNvSpPr/>
          <p:nvPr/>
        </p:nvSpPr>
        <p:spPr>
          <a:xfrm>
            <a:off x="7266014" y="4286580"/>
            <a:ext cx="1686391"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GB" sz="1200" b="1" dirty="0"/>
              <a:t>Musical corners: </a:t>
            </a:r>
            <a:r>
              <a:rPr lang="en-GB" sz="1200" dirty="0"/>
              <a:t>Place some objects in the corner of your rooms (or spread around).  Play music and when the music stops hold up an item.  The children must run to the pile of items that starts with the same sound and bring one back. </a:t>
            </a:r>
            <a:endParaRPr lang="en-GB" sz="1200" b="1" dirty="0"/>
          </a:p>
        </p:txBody>
      </p:sp>
      <p:sp>
        <p:nvSpPr>
          <p:cNvPr id="33" name="Rectangle 32">
            <a:extLst>
              <a:ext uri="{FF2B5EF4-FFF2-40B4-BE49-F238E27FC236}">
                <a16:creationId xmlns:a16="http://schemas.microsoft.com/office/drawing/2014/main" id="{E92CDFD8-13DF-4DF0-9901-394483D560B6}"/>
              </a:ext>
            </a:extLst>
          </p:cNvPr>
          <p:cNvSpPr/>
          <p:nvPr/>
        </p:nvSpPr>
        <p:spPr>
          <a:xfrm>
            <a:off x="4721797" y="99710"/>
            <a:ext cx="1412269"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solidFill>
                  <a:srgbClr val="000000"/>
                </a:solidFill>
              </a:rPr>
              <a:t>Tongue Twisters: </a:t>
            </a:r>
            <a:r>
              <a:rPr lang="en-GB" sz="1200" dirty="0">
                <a:solidFill>
                  <a:srgbClr val="000000"/>
                </a:solidFill>
              </a:rPr>
              <a:t>Make up silly tongue twister alliterations.  Children typically love doing this with names ‘Magic Michael’ ‘Excited Emily’ </a:t>
            </a:r>
            <a:r>
              <a:rPr lang="en-GB" sz="1200" b="1" dirty="0">
                <a:solidFill>
                  <a:srgbClr val="000000"/>
                </a:solidFill>
              </a:rPr>
              <a:t> </a:t>
            </a:r>
            <a:endParaRPr lang="en-GB" sz="1200" b="1" i="0" u="none" strike="noStrike" baseline="0" dirty="0">
              <a:solidFill>
                <a:srgbClr val="000000"/>
              </a:solidFill>
            </a:endParaRPr>
          </a:p>
        </p:txBody>
      </p:sp>
      <p:pic>
        <p:nvPicPr>
          <p:cNvPr id="11" name="Picture 10">
            <a:extLst>
              <a:ext uri="{FF2B5EF4-FFF2-40B4-BE49-F238E27FC236}">
                <a16:creationId xmlns:a16="http://schemas.microsoft.com/office/drawing/2014/main" id="{248950D6-5324-4FBD-893D-ABEE9491F739}"/>
              </a:ext>
            </a:extLst>
          </p:cNvPr>
          <p:cNvPicPr>
            <a:picLocks noChangeAspect="1"/>
          </p:cNvPicPr>
          <p:nvPr/>
        </p:nvPicPr>
        <p:blipFill>
          <a:blip r:embed="rId3"/>
          <a:stretch>
            <a:fillRect/>
          </a:stretch>
        </p:blipFill>
        <p:spPr>
          <a:xfrm>
            <a:off x="3133844" y="476672"/>
            <a:ext cx="1263567" cy="1263567"/>
          </a:xfrm>
          <a:prstGeom prst="rect">
            <a:avLst/>
          </a:prstGeom>
        </p:spPr>
      </p:pic>
      <p:pic>
        <p:nvPicPr>
          <p:cNvPr id="3" name="Picture 2">
            <a:extLst>
              <a:ext uri="{FF2B5EF4-FFF2-40B4-BE49-F238E27FC236}">
                <a16:creationId xmlns:a16="http://schemas.microsoft.com/office/drawing/2014/main" id="{BE40DD9D-8A3D-47A8-947D-63B26639AD2A}"/>
              </a:ext>
            </a:extLst>
          </p:cNvPr>
          <p:cNvPicPr>
            <a:picLocks noChangeAspect="1"/>
          </p:cNvPicPr>
          <p:nvPr/>
        </p:nvPicPr>
        <p:blipFill>
          <a:blip r:embed="rId4"/>
          <a:stretch>
            <a:fillRect/>
          </a:stretch>
        </p:blipFill>
        <p:spPr>
          <a:xfrm>
            <a:off x="6672781" y="99710"/>
            <a:ext cx="2002670" cy="1126502"/>
          </a:xfrm>
          <a:prstGeom prst="rect">
            <a:avLst/>
          </a:prstGeom>
        </p:spPr>
      </p:pic>
      <p:pic>
        <p:nvPicPr>
          <p:cNvPr id="4" name="Picture 3">
            <a:extLst>
              <a:ext uri="{FF2B5EF4-FFF2-40B4-BE49-F238E27FC236}">
                <a16:creationId xmlns:a16="http://schemas.microsoft.com/office/drawing/2014/main" id="{7CE2C172-741B-44E4-BFEB-BF3A286D8E39}"/>
              </a:ext>
            </a:extLst>
          </p:cNvPr>
          <p:cNvPicPr>
            <a:picLocks noChangeAspect="1"/>
          </p:cNvPicPr>
          <p:nvPr/>
        </p:nvPicPr>
        <p:blipFill>
          <a:blip r:embed="rId5"/>
          <a:stretch>
            <a:fillRect/>
          </a:stretch>
        </p:blipFill>
        <p:spPr>
          <a:xfrm>
            <a:off x="897419" y="4874247"/>
            <a:ext cx="1318539" cy="1754327"/>
          </a:xfrm>
          <a:prstGeom prst="rect">
            <a:avLst/>
          </a:prstGeom>
        </p:spPr>
      </p:pic>
      <p:pic>
        <p:nvPicPr>
          <p:cNvPr id="4100" name="Picture 4" descr="Digging For Treasure In Leviticus - Pirate Digging For Treasure - Free  Transparent PNG Clipart Images Download">
            <a:extLst>
              <a:ext uri="{FF2B5EF4-FFF2-40B4-BE49-F238E27FC236}">
                <a16:creationId xmlns:a16="http://schemas.microsoft.com/office/drawing/2014/main" id="{C5AAE0C5-6C90-4F08-9B9C-7A742A3F7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8448" y="4569252"/>
            <a:ext cx="1551235" cy="14126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lifeme Percussion Musical Instruments Set for Kids, 24 Pieces Rhythm Band  Toys Set, Wooden Xylophone Toy Set, Musical Instrument Gift for Baby,  Child, Toddler &amp; Preschool Children with One Bag : Amazon.co.uk:">
            <a:extLst>
              <a:ext uri="{FF2B5EF4-FFF2-40B4-BE49-F238E27FC236}">
                <a16:creationId xmlns:a16="http://schemas.microsoft.com/office/drawing/2014/main" id="{09BD57B5-EC8C-4A00-8F9B-9EAAF6E133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6014" y="2852257"/>
            <a:ext cx="1327115" cy="127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866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5: Alliteration </a:t>
            </a:r>
            <a:endParaRPr lang="en-GB" sz="1800" dirty="0"/>
          </a:p>
        </p:txBody>
      </p:sp>
      <p:sp>
        <p:nvSpPr>
          <p:cNvPr id="5" name="Rectangle 4"/>
          <p:cNvSpPr/>
          <p:nvPr/>
        </p:nvSpPr>
        <p:spPr>
          <a:xfrm>
            <a:off x="155575" y="99710"/>
            <a:ext cx="2802228" cy="17851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100" b="1" i="0" u="none" strike="noStrike" baseline="0" dirty="0">
                <a:solidFill>
                  <a:srgbClr val="000000"/>
                </a:solidFill>
                <a:latin typeface="Tuffy"/>
              </a:rPr>
              <a:t>Main Purposes </a:t>
            </a:r>
            <a:endParaRPr lang="en-GB" sz="1100" b="0" i="0" u="none" strike="noStrike" baseline="0" dirty="0">
              <a:solidFill>
                <a:srgbClr val="000000"/>
              </a:solidFill>
              <a:latin typeface="Tuffy"/>
            </a:endParaRPr>
          </a:p>
          <a:p>
            <a:pPr algn="just"/>
            <a:r>
              <a:rPr lang="en-GB" sz="1100" b="1" i="0" u="none" strike="noStrike" baseline="0" dirty="0">
                <a:solidFill>
                  <a:srgbClr val="000000"/>
                </a:solidFill>
                <a:latin typeface="Tuffy"/>
              </a:rPr>
              <a:t>Tuning into Sounds </a:t>
            </a:r>
            <a:endParaRPr lang="en-GB" sz="1100" b="0" i="0" u="none" strike="noStrike" baseline="0" dirty="0">
              <a:solidFill>
                <a:srgbClr val="000000"/>
              </a:solidFill>
              <a:latin typeface="Tuffy"/>
            </a:endParaRPr>
          </a:p>
          <a:p>
            <a:pPr algn="just"/>
            <a:r>
              <a:rPr lang="en-GB" sz="1100" b="0" i="0" u="none" strike="noStrike" baseline="0" dirty="0">
                <a:solidFill>
                  <a:srgbClr val="000000"/>
                </a:solidFill>
                <a:latin typeface="Tuffy"/>
              </a:rPr>
              <a:t>To develop understanding of alliteration. </a:t>
            </a:r>
          </a:p>
          <a:p>
            <a:pPr algn="just"/>
            <a:r>
              <a:rPr lang="en-GB" sz="1100" b="1" i="0" u="none" strike="noStrike" baseline="0" dirty="0">
                <a:solidFill>
                  <a:srgbClr val="000000"/>
                </a:solidFill>
                <a:latin typeface="Tuffy"/>
              </a:rPr>
              <a:t>Listening and Remembering Sounds </a:t>
            </a:r>
            <a:endParaRPr lang="en-GB" sz="1100" b="0" i="0" u="none" strike="noStrike" baseline="0" dirty="0">
              <a:solidFill>
                <a:srgbClr val="000000"/>
              </a:solidFill>
              <a:latin typeface="Tuffy"/>
            </a:endParaRPr>
          </a:p>
          <a:p>
            <a:r>
              <a:rPr lang="en-GB" sz="1100" b="0" i="0" u="none" strike="noStrike" baseline="0" dirty="0">
                <a:solidFill>
                  <a:srgbClr val="000000"/>
                </a:solidFill>
                <a:latin typeface="Tuffy"/>
              </a:rPr>
              <a:t>To listen to sounds at the beginning of words and hear the differences between them.. </a:t>
            </a:r>
          </a:p>
          <a:p>
            <a:pPr algn="just"/>
            <a:r>
              <a:rPr lang="en-GB" sz="1100" b="1" i="0" u="none" strike="noStrike" baseline="0" dirty="0">
                <a:solidFill>
                  <a:srgbClr val="000000"/>
                </a:solidFill>
                <a:latin typeface="Tuffy"/>
              </a:rPr>
              <a:t>Talking About Sounds </a:t>
            </a:r>
            <a:endParaRPr lang="en-GB" sz="1100" b="0" i="0" u="none" strike="noStrike" baseline="0" dirty="0">
              <a:solidFill>
                <a:srgbClr val="000000"/>
              </a:solidFill>
              <a:latin typeface="Tuffy"/>
            </a:endParaRPr>
          </a:p>
          <a:p>
            <a:r>
              <a:rPr lang="en-GB" sz="1100" b="0" i="0" u="none" strike="noStrike" baseline="0" dirty="0">
                <a:solidFill>
                  <a:srgbClr val="000000"/>
                </a:solidFill>
                <a:latin typeface="Tuffy"/>
              </a:rPr>
              <a:t>To explore how different sounds are articulated, and to extend understanding of alliteration. </a:t>
            </a:r>
            <a:endParaRPr lang="en-GB" sz="100" dirty="0"/>
          </a:p>
        </p:txBody>
      </p:sp>
      <p:sp>
        <p:nvSpPr>
          <p:cNvPr id="8" name="Rectangle 7"/>
          <p:cNvSpPr/>
          <p:nvPr/>
        </p:nvSpPr>
        <p:spPr>
          <a:xfrm>
            <a:off x="302952" y="2470225"/>
            <a:ext cx="2467276"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Mirror Play: </a:t>
            </a:r>
            <a:r>
              <a:rPr lang="en-GB" sz="1200" dirty="0"/>
              <a:t>Look in a mirror and pronounce some sounds, some letter sounds and some silly words to see how the sounds look when we pronounce them. </a:t>
            </a:r>
            <a:endParaRPr lang="en-GB" sz="1200" b="1" dirty="0"/>
          </a:p>
        </p:txBody>
      </p:sp>
      <p:sp>
        <p:nvSpPr>
          <p:cNvPr id="9" name="Rectangle 8"/>
          <p:cNvSpPr/>
          <p:nvPr/>
        </p:nvSpPr>
        <p:spPr>
          <a:xfrm>
            <a:off x="3133844" y="4063035"/>
            <a:ext cx="3000222"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Silly Soup: </a:t>
            </a:r>
            <a:r>
              <a:rPr lang="en-GB" sz="1200" dirty="0"/>
              <a:t>Play the silly soup game from Rhyme and Rhythm this time add items to the soup that start with the same sound. ‘I’m going to make a silly soup, I’m making a soup that’s silly, I’m going to put it in the fridge to make it nice and chilly.  In my soup I am putting a ball, a bat, a banana, a bag, a bike.  </a:t>
            </a:r>
            <a:endParaRPr lang="en-GB" sz="1200" b="1" dirty="0"/>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6B8F8B04-DEF4-4985-93F4-C163B97F2BC7}"/>
              </a:ext>
            </a:extLst>
          </p:cNvPr>
          <p:cNvSpPr/>
          <p:nvPr/>
        </p:nvSpPr>
        <p:spPr>
          <a:xfrm>
            <a:off x="6134066" y="204935"/>
            <a:ext cx="2666423"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Sound box: </a:t>
            </a:r>
            <a:r>
              <a:rPr lang="en-GB" sz="1200" dirty="0"/>
              <a:t>Collect together some items from around the house that start with the same sound and put them in a box or a bag.  The children can help to find the items and then you can sit and go through your bag.  Emphasise the initial sound so children hear the same sound </a:t>
            </a:r>
            <a:r>
              <a:rPr lang="en-GB" sz="1200" dirty="0" err="1"/>
              <a:t>ssssssock</a:t>
            </a:r>
            <a:r>
              <a:rPr lang="en-GB" sz="1200" dirty="0"/>
              <a:t>  </a:t>
            </a:r>
            <a:r>
              <a:rPr lang="en-GB" sz="1200" dirty="0" err="1"/>
              <a:t>sssssssnake</a:t>
            </a:r>
            <a:r>
              <a:rPr lang="en-GB" sz="1200" dirty="0"/>
              <a:t> etc</a:t>
            </a:r>
            <a:r>
              <a:rPr lang="en-GB" sz="1200" b="1" dirty="0"/>
              <a:t>. </a:t>
            </a:r>
          </a:p>
        </p:txBody>
      </p:sp>
      <p:sp>
        <p:nvSpPr>
          <p:cNvPr id="32" name="Rectangle 31">
            <a:extLst>
              <a:ext uri="{FF2B5EF4-FFF2-40B4-BE49-F238E27FC236}">
                <a16:creationId xmlns:a16="http://schemas.microsoft.com/office/drawing/2014/main" id="{2A67B32F-A3F9-4D4B-AE0E-109337FA2D2C}"/>
              </a:ext>
            </a:extLst>
          </p:cNvPr>
          <p:cNvSpPr/>
          <p:nvPr/>
        </p:nvSpPr>
        <p:spPr>
          <a:xfrm>
            <a:off x="7308304" y="5083406"/>
            <a:ext cx="1686391"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GB" sz="1200" b="1" dirty="0"/>
              <a:t>Ultimately we want children to be able to isolate a phoneme from the rest of the word so listening to the first sound of their name for example is still a useful skill. </a:t>
            </a:r>
          </a:p>
        </p:txBody>
      </p:sp>
      <p:sp>
        <p:nvSpPr>
          <p:cNvPr id="33" name="Rectangle 32">
            <a:extLst>
              <a:ext uri="{FF2B5EF4-FFF2-40B4-BE49-F238E27FC236}">
                <a16:creationId xmlns:a16="http://schemas.microsoft.com/office/drawing/2014/main" id="{E92CDFD8-13DF-4DF0-9901-394483D560B6}"/>
              </a:ext>
            </a:extLst>
          </p:cNvPr>
          <p:cNvSpPr/>
          <p:nvPr/>
        </p:nvSpPr>
        <p:spPr>
          <a:xfrm>
            <a:off x="6256272" y="2242457"/>
            <a:ext cx="254421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i="0" u="none" strike="noStrike" baseline="0" dirty="0">
                <a:solidFill>
                  <a:srgbClr val="000000"/>
                </a:solidFill>
              </a:rPr>
              <a:t>Name game: </a:t>
            </a:r>
            <a:r>
              <a:rPr lang="en-GB" sz="1200" i="0" u="none" strike="noStrike" baseline="0" dirty="0">
                <a:solidFill>
                  <a:srgbClr val="000000"/>
                </a:solidFill>
              </a:rPr>
              <a:t>Use your child’s name to make up fun sentences such as ‘Ben has a big bushy beard’ ‘Lucy has loopy locks’. Include yourself in the game – the children love making up funny names for the adults too! </a:t>
            </a:r>
            <a:endParaRPr lang="en-GB" sz="1200" b="1" i="0" u="none" strike="noStrike" baseline="0" dirty="0">
              <a:solidFill>
                <a:srgbClr val="000000"/>
              </a:solidFill>
            </a:endParaRPr>
          </a:p>
        </p:txBody>
      </p:sp>
      <p:sp>
        <p:nvSpPr>
          <p:cNvPr id="11" name="Rectangle 10">
            <a:extLst>
              <a:ext uri="{FF2B5EF4-FFF2-40B4-BE49-F238E27FC236}">
                <a16:creationId xmlns:a16="http://schemas.microsoft.com/office/drawing/2014/main" id="{CFCF8EA6-7452-4C2C-A195-F1ECC2C2E2BB}"/>
              </a:ext>
            </a:extLst>
          </p:cNvPr>
          <p:cNvSpPr/>
          <p:nvPr/>
        </p:nvSpPr>
        <p:spPr>
          <a:xfrm>
            <a:off x="302952" y="5822069"/>
            <a:ext cx="246727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Do not expect the children to be able to make the full range of speech sound such as ‘</a:t>
            </a:r>
            <a:r>
              <a:rPr lang="en-GB" sz="1200" b="1" dirty="0" err="1"/>
              <a:t>sp</a:t>
            </a:r>
            <a:r>
              <a:rPr lang="en-GB" sz="1200" b="1" dirty="0"/>
              <a:t>’ in ‘spoon’. </a:t>
            </a:r>
          </a:p>
        </p:txBody>
      </p:sp>
      <p:pic>
        <p:nvPicPr>
          <p:cNvPr id="3074" name="Picture 2" descr="Fun Learning Letter Sounds Activity with a Mirror - HOAWG">
            <a:extLst>
              <a:ext uri="{FF2B5EF4-FFF2-40B4-BE49-F238E27FC236}">
                <a16:creationId xmlns:a16="http://schemas.microsoft.com/office/drawing/2014/main" id="{F7DA47B0-197D-475E-95A4-58B6F3143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18" y="3913309"/>
            <a:ext cx="1099964" cy="14651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A8D14C-BB3E-43BB-8D4F-12A36E901418}"/>
              </a:ext>
            </a:extLst>
          </p:cNvPr>
          <p:cNvPicPr>
            <a:picLocks noChangeAspect="1"/>
          </p:cNvPicPr>
          <p:nvPr/>
        </p:nvPicPr>
        <p:blipFill>
          <a:blip r:embed="rId4"/>
          <a:stretch>
            <a:fillRect/>
          </a:stretch>
        </p:blipFill>
        <p:spPr>
          <a:xfrm>
            <a:off x="4665460" y="5616013"/>
            <a:ext cx="1324232" cy="1018051"/>
          </a:xfrm>
          <a:prstGeom prst="rect">
            <a:avLst/>
          </a:prstGeom>
        </p:spPr>
      </p:pic>
      <p:pic>
        <p:nvPicPr>
          <p:cNvPr id="3076" name="Picture 4" descr="Teaching Phoneme Segmentation: Separating Sounds in Words (Freebies!)">
            <a:extLst>
              <a:ext uri="{FF2B5EF4-FFF2-40B4-BE49-F238E27FC236}">
                <a16:creationId xmlns:a16="http://schemas.microsoft.com/office/drawing/2014/main" id="{284CB6DD-FFD0-4569-95C1-207483FA7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459" y="3992937"/>
            <a:ext cx="1460721" cy="10904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E299F2-E784-45A9-9412-7F65B841FEC4}"/>
              </a:ext>
            </a:extLst>
          </p:cNvPr>
          <p:cNvPicPr>
            <a:picLocks noChangeAspect="1"/>
          </p:cNvPicPr>
          <p:nvPr/>
        </p:nvPicPr>
        <p:blipFill>
          <a:blip r:embed="rId6"/>
          <a:stretch>
            <a:fillRect/>
          </a:stretch>
        </p:blipFill>
        <p:spPr>
          <a:xfrm>
            <a:off x="2924180" y="5666995"/>
            <a:ext cx="1070307" cy="1070307"/>
          </a:xfrm>
          <a:prstGeom prst="rect">
            <a:avLst/>
          </a:prstGeom>
        </p:spPr>
      </p:pic>
      <p:pic>
        <p:nvPicPr>
          <p:cNvPr id="1026" name="Picture 2" descr="Teacher's Pet » Phase 1 Phonics Silly Soup Game">
            <a:extLst>
              <a:ext uri="{FF2B5EF4-FFF2-40B4-BE49-F238E27FC236}">
                <a16:creationId xmlns:a16="http://schemas.microsoft.com/office/drawing/2014/main" id="{D2582F7B-58C5-E124-E4B0-7E92E6E7BF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3644" y="3717861"/>
            <a:ext cx="1947266" cy="1090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3BC729-DF89-02EE-CDE3-567A61C4948D}"/>
              </a:ext>
            </a:extLst>
          </p:cNvPr>
          <p:cNvPicPr>
            <a:picLocks noChangeAspect="1"/>
          </p:cNvPicPr>
          <p:nvPr/>
        </p:nvPicPr>
        <p:blipFill>
          <a:blip r:embed="rId8"/>
          <a:stretch>
            <a:fillRect/>
          </a:stretch>
        </p:blipFill>
        <p:spPr>
          <a:xfrm>
            <a:off x="3306562" y="372656"/>
            <a:ext cx="2478744" cy="1279032"/>
          </a:xfrm>
          <a:prstGeom prst="rect">
            <a:avLst/>
          </a:prstGeom>
        </p:spPr>
      </p:pic>
    </p:spTree>
    <p:extLst>
      <p:ext uri="{BB962C8B-B14F-4D97-AF65-F5344CB8AC3E}">
        <p14:creationId xmlns:p14="http://schemas.microsoft.com/office/powerpoint/2010/main" val="2359762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844" y="2419733"/>
            <a:ext cx="3000222" cy="1470025"/>
          </a:xfrm>
        </p:spPr>
        <p:style>
          <a:lnRef idx="2">
            <a:schemeClr val="dk1"/>
          </a:lnRef>
          <a:fillRef idx="1">
            <a:schemeClr val="lt1"/>
          </a:fillRef>
          <a:effectRef idx="0">
            <a:schemeClr val="dk1"/>
          </a:effectRef>
          <a:fontRef idx="minor">
            <a:schemeClr val="dk1"/>
          </a:fontRef>
        </p:style>
        <p:txBody>
          <a:bodyPr>
            <a:normAutofit/>
          </a:bodyPr>
          <a:lstStyle/>
          <a:p>
            <a:r>
              <a:rPr lang="en-GB" sz="2000" b="1" dirty="0"/>
              <a:t>Phase 1: Aspect 6: Voice Sounds </a:t>
            </a:r>
            <a:endParaRPr lang="en-GB" sz="1800" dirty="0"/>
          </a:p>
        </p:txBody>
      </p:sp>
      <p:sp>
        <p:nvSpPr>
          <p:cNvPr id="5" name="Rectangle 4"/>
          <p:cNvSpPr/>
          <p:nvPr/>
        </p:nvSpPr>
        <p:spPr>
          <a:xfrm>
            <a:off x="155575" y="99710"/>
            <a:ext cx="2802228" cy="17851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100" b="1" i="0" u="none" strike="noStrike" baseline="0" dirty="0">
                <a:solidFill>
                  <a:srgbClr val="000000"/>
                </a:solidFill>
                <a:latin typeface="Tuffy"/>
              </a:rPr>
              <a:t>Main Purposes </a:t>
            </a:r>
            <a:endParaRPr lang="en-GB" sz="1100" b="0" i="0" u="none" strike="noStrike" baseline="0" dirty="0">
              <a:solidFill>
                <a:srgbClr val="000000"/>
              </a:solidFill>
              <a:latin typeface="Tuffy"/>
            </a:endParaRPr>
          </a:p>
          <a:p>
            <a:pPr algn="just"/>
            <a:r>
              <a:rPr lang="en-GB" sz="1100" b="1" i="0" u="none" strike="noStrike" baseline="0" dirty="0">
                <a:solidFill>
                  <a:srgbClr val="000000"/>
                </a:solidFill>
                <a:latin typeface="Tuffy"/>
              </a:rPr>
              <a:t>Tuning into Sounds </a:t>
            </a:r>
            <a:endParaRPr lang="en-GB" sz="1100" b="0" i="0" u="none" strike="noStrike" baseline="0" dirty="0">
              <a:solidFill>
                <a:srgbClr val="000000"/>
              </a:solidFill>
              <a:latin typeface="Tuffy"/>
            </a:endParaRPr>
          </a:p>
          <a:p>
            <a:pPr algn="just"/>
            <a:r>
              <a:rPr lang="en-GB" sz="1100" b="0" i="0" u="none" strike="noStrike" baseline="0" dirty="0">
                <a:solidFill>
                  <a:srgbClr val="000000"/>
                </a:solidFill>
                <a:latin typeface="Tuffy"/>
              </a:rPr>
              <a:t>To distinguish between the differences in vocal sounds, including oral blending and segmenting. </a:t>
            </a:r>
          </a:p>
          <a:p>
            <a:pPr algn="just"/>
            <a:r>
              <a:rPr lang="en-GB" sz="1100" b="1" i="0" u="none" strike="noStrike" baseline="0" dirty="0">
                <a:solidFill>
                  <a:srgbClr val="000000"/>
                </a:solidFill>
                <a:latin typeface="Tuffy"/>
              </a:rPr>
              <a:t>Listening and Remembering Sounds </a:t>
            </a:r>
            <a:endParaRPr lang="en-GB" sz="1100" b="0" i="0" u="none" strike="noStrike" baseline="0" dirty="0">
              <a:solidFill>
                <a:srgbClr val="000000"/>
              </a:solidFill>
              <a:latin typeface="Tuffy"/>
            </a:endParaRPr>
          </a:p>
          <a:p>
            <a:r>
              <a:rPr lang="en-GB" sz="1100" b="0" i="0" u="none" strike="noStrike" baseline="0" dirty="0">
                <a:solidFill>
                  <a:srgbClr val="000000"/>
                </a:solidFill>
                <a:latin typeface="Tuffy"/>
              </a:rPr>
              <a:t>To explore speech sounds. </a:t>
            </a:r>
          </a:p>
          <a:p>
            <a:pPr algn="just"/>
            <a:r>
              <a:rPr lang="en-GB" sz="1100" b="1" i="0" u="none" strike="noStrike" baseline="0" dirty="0">
                <a:solidFill>
                  <a:srgbClr val="000000"/>
                </a:solidFill>
                <a:latin typeface="Tuffy"/>
              </a:rPr>
              <a:t>Talking About Sounds </a:t>
            </a:r>
            <a:endParaRPr lang="en-GB" sz="1100" b="0" i="0" u="none" strike="noStrike" baseline="0" dirty="0">
              <a:solidFill>
                <a:srgbClr val="000000"/>
              </a:solidFill>
              <a:latin typeface="Tuffy"/>
            </a:endParaRPr>
          </a:p>
          <a:p>
            <a:pPr algn="just"/>
            <a:r>
              <a:rPr lang="en-GB" sz="1100" b="0" i="0" u="none" strike="noStrike" baseline="0" dirty="0">
                <a:solidFill>
                  <a:srgbClr val="000000"/>
                </a:solidFill>
                <a:latin typeface="Tuffy"/>
              </a:rPr>
              <a:t>To talk about the different sounds that we can make with our voices. </a:t>
            </a:r>
            <a:r>
              <a:rPr lang="en-GB" sz="800" b="0" i="0" u="none" strike="noStrike" baseline="0" dirty="0">
                <a:solidFill>
                  <a:srgbClr val="000000"/>
                </a:solidFill>
                <a:latin typeface="Tuffy"/>
              </a:rPr>
              <a:t> </a:t>
            </a:r>
            <a:endParaRPr lang="en-GB" sz="100" dirty="0"/>
          </a:p>
        </p:txBody>
      </p:sp>
      <p:sp>
        <p:nvSpPr>
          <p:cNvPr id="8" name="Rectangle 7"/>
          <p:cNvSpPr/>
          <p:nvPr/>
        </p:nvSpPr>
        <p:spPr>
          <a:xfrm>
            <a:off x="248357" y="2229236"/>
            <a:ext cx="2467276"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GB" sz="1200" b="1" dirty="0"/>
              <a:t>Mouth moments: </a:t>
            </a:r>
            <a:r>
              <a:rPr lang="en-GB" sz="1200" b="0" i="0" u="none" strike="noStrike" baseline="0" dirty="0">
                <a:solidFill>
                  <a:srgbClr val="000000"/>
                </a:solidFill>
              </a:rPr>
              <a:t>Explore different mouth movements with children – blowing, sucking, tongue stretching and wiggling. Practising these movements regularly to music can be fun and helps children with their articulation. </a:t>
            </a:r>
            <a:endParaRPr lang="en-GB" sz="1200" b="1" dirty="0"/>
          </a:p>
        </p:txBody>
      </p:sp>
      <p:sp>
        <p:nvSpPr>
          <p:cNvPr id="12" name="AutoShape 2" descr="Image result for word building magnetic le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5" descr="Image result for reading at the library child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6B8F8B04-DEF4-4985-93F4-C163B97F2BC7}"/>
              </a:ext>
            </a:extLst>
          </p:cNvPr>
          <p:cNvSpPr/>
          <p:nvPr/>
        </p:nvSpPr>
        <p:spPr>
          <a:xfrm>
            <a:off x="6343295" y="177591"/>
            <a:ext cx="2477006" cy="24929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Voice sounds: Encourage the children to make voice sounds.</a:t>
            </a:r>
          </a:p>
          <a:p>
            <a:pPr marL="171450" indent="-171450">
              <a:buFont typeface="Arial" panose="020B0604020202020204" pitchFamily="34" charset="0"/>
              <a:buChar char="•"/>
            </a:pPr>
            <a:r>
              <a:rPr lang="en-GB" sz="1200" b="1" dirty="0"/>
              <a:t>Hiss like a snake (</a:t>
            </a:r>
            <a:r>
              <a:rPr lang="en-GB" sz="1200" b="1" dirty="0" err="1"/>
              <a:t>hissss</a:t>
            </a:r>
            <a:r>
              <a:rPr lang="en-GB" sz="1200" b="1" dirty="0"/>
              <a:t>)</a:t>
            </a:r>
          </a:p>
          <a:p>
            <a:pPr marL="171450" indent="-171450">
              <a:buFont typeface="Arial" panose="020B0604020202020204" pitchFamily="34" charset="0"/>
              <a:buChar char="•"/>
            </a:pPr>
            <a:r>
              <a:rPr lang="en-GB" sz="1200" b="1" dirty="0"/>
              <a:t>Make your voice go down a slide (</a:t>
            </a:r>
            <a:r>
              <a:rPr lang="en-GB" sz="1200" b="1" dirty="0" err="1"/>
              <a:t>weeeeee</a:t>
            </a:r>
            <a:r>
              <a:rPr lang="en-GB" sz="1200" b="1" dirty="0"/>
              <a:t>)</a:t>
            </a:r>
          </a:p>
          <a:p>
            <a:pPr marL="171450" indent="-171450">
              <a:buFont typeface="Arial" panose="020B0604020202020204" pitchFamily="34" charset="0"/>
              <a:buChar char="•"/>
            </a:pPr>
            <a:r>
              <a:rPr lang="en-GB" sz="1200" b="1" dirty="0"/>
              <a:t>Make your voice bounce like a ball (boing boing)</a:t>
            </a:r>
          </a:p>
          <a:p>
            <a:pPr marL="171450" indent="-171450">
              <a:buFont typeface="Arial" panose="020B0604020202020204" pitchFamily="34" charset="0"/>
              <a:buChar char="•"/>
            </a:pPr>
            <a:r>
              <a:rPr lang="en-GB" sz="1200" b="1" dirty="0"/>
              <a:t>Sounds disappointed (</a:t>
            </a:r>
            <a:r>
              <a:rPr lang="en-GB" sz="1200" b="1" dirty="0" err="1"/>
              <a:t>ohhhhh</a:t>
            </a:r>
            <a:r>
              <a:rPr lang="en-GB" sz="1200" b="1" dirty="0"/>
              <a:t>)</a:t>
            </a:r>
          </a:p>
          <a:p>
            <a:pPr marL="171450" indent="-171450">
              <a:buFont typeface="Arial" panose="020B0604020202020204" pitchFamily="34" charset="0"/>
              <a:buChar char="•"/>
            </a:pPr>
            <a:r>
              <a:rPr lang="en-GB" sz="1200" b="1" dirty="0"/>
              <a:t>Keep everyone quiet (</a:t>
            </a:r>
            <a:r>
              <a:rPr lang="en-GB" sz="1200" b="1" dirty="0" err="1"/>
              <a:t>shhhhhh</a:t>
            </a:r>
            <a:r>
              <a:rPr lang="en-GB" sz="1200" b="1" dirty="0"/>
              <a:t>)</a:t>
            </a:r>
          </a:p>
          <a:p>
            <a:pPr marL="171450" indent="-171450">
              <a:buFont typeface="Arial" panose="020B0604020202020204" pitchFamily="34" charset="0"/>
              <a:buChar char="•"/>
            </a:pPr>
            <a:r>
              <a:rPr lang="en-GB" sz="1200" b="1" dirty="0"/>
              <a:t>Moo like a cow (</a:t>
            </a:r>
            <a:r>
              <a:rPr lang="en-GB" sz="1200" b="1" dirty="0" err="1"/>
              <a:t>moooooo</a:t>
            </a:r>
            <a:r>
              <a:rPr lang="en-GB" sz="1200" b="1" dirty="0"/>
              <a:t>)</a:t>
            </a:r>
          </a:p>
          <a:p>
            <a:pPr marL="171450" indent="-171450">
              <a:buFont typeface="Arial" panose="020B0604020202020204" pitchFamily="34" charset="0"/>
              <a:buChar char="•"/>
            </a:pPr>
            <a:r>
              <a:rPr lang="en-GB" sz="1200" b="1" dirty="0"/>
              <a:t>Look astonished (</a:t>
            </a:r>
            <a:r>
              <a:rPr lang="en-GB" sz="1200" b="1" dirty="0" err="1"/>
              <a:t>ooooohhhhh</a:t>
            </a:r>
            <a:r>
              <a:rPr lang="en-GB" sz="1200" b="1" dirty="0"/>
              <a:t>)</a:t>
            </a:r>
          </a:p>
          <a:p>
            <a:pPr marL="171450" indent="-171450">
              <a:buFont typeface="Arial" panose="020B0604020202020204" pitchFamily="34" charset="0"/>
              <a:buChar char="•"/>
            </a:pPr>
            <a:r>
              <a:rPr lang="en-GB" sz="1200" b="1" dirty="0"/>
              <a:t>Be a steam train (choo choo)</a:t>
            </a:r>
          </a:p>
          <a:p>
            <a:pPr marL="171450" indent="-171450">
              <a:buFont typeface="Arial" panose="020B0604020202020204" pitchFamily="34" charset="0"/>
              <a:buChar char="•"/>
            </a:pPr>
            <a:r>
              <a:rPr lang="en-GB" sz="1200" b="1" dirty="0"/>
              <a:t>Buzz like a bee (buzz)</a:t>
            </a:r>
          </a:p>
        </p:txBody>
      </p:sp>
      <p:sp>
        <p:nvSpPr>
          <p:cNvPr id="32" name="Rectangle 31">
            <a:extLst>
              <a:ext uri="{FF2B5EF4-FFF2-40B4-BE49-F238E27FC236}">
                <a16:creationId xmlns:a16="http://schemas.microsoft.com/office/drawing/2014/main" id="{2A67B32F-A3F9-4D4B-AE0E-109337FA2D2C}"/>
              </a:ext>
            </a:extLst>
          </p:cNvPr>
          <p:cNvSpPr/>
          <p:nvPr/>
        </p:nvSpPr>
        <p:spPr>
          <a:xfrm>
            <a:off x="3078417" y="158768"/>
            <a:ext cx="1637599"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GB" sz="1200" b="1" dirty="0"/>
              <a:t>Metal Mike: </a:t>
            </a:r>
            <a:r>
              <a:rPr lang="en-GB" sz="1200" dirty="0"/>
              <a:t>Have a variety of Consonant vowel consonant (CVC) picture cards available.  Pick a card and say the sounds in the word slowly and like a robot (Metal mike).  For example cat would be c-a-t.  </a:t>
            </a:r>
            <a:r>
              <a:rPr lang="en-GB" sz="1200" b="1" dirty="0"/>
              <a:t> </a:t>
            </a:r>
          </a:p>
        </p:txBody>
      </p:sp>
      <p:sp>
        <p:nvSpPr>
          <p:cNvPr id="11" name="Rectangle 10">
            <a:extLst>
              <a:ext uri="{FF2B5EF4-FFF2-40B4-BE49-F238E27FC236}">
                <a16:creationId xmlns:a16="http://schemas.microsoft.com/office/drawing/2014/main" id="{CFCF8EA6-7452-4C2C-A195-F1ECC2C2E2BB}"/>
              </a:ext>
            </a:extLst>
          </p:cNvPr>
          <p:cNvSpPr/>
          <p:nvPr/>
        </p:nvSpPr>
        <p:spPr>
          <a:xfrm>
            <a:off x="164141" y="5314237"/>
            <a:ext cx="2467276"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Recording voices: </a:t>
            </a:r>
            <a:r>
              <a:rPr lang="en-GB" sz="1200" dirty="0"/>
              <a:t>Recording your child’s voice or giving them the chance to record their own voice and listen back will help them to hear speech sounds and distinguish between speech sounds and environmental sounds. </a:t>
            </a:r>
            <a:endParaRPr lang="en-GB" sz="1200" b="1" dirty="0"/>
          </a:p>
        </p:txBody>
      </p:sp>
      <p:sp>
        <p:nvSpPr>
          <p:cNvPr id="13" name="Rectangle 12">
            <a:extLst>
              <a:ext uri="{FF2B5EF4-FFF2-40B4-BE49-F238E27FC236}">
                <a16:creationId xmlns:a16="http://schemas.microsoft.com/office/drawing/2014/main" id="{61ECF7FE-8812-478E-9544-8054D3E0C738}"/>
              </a:ext>
            </a:extLst>
          </p:cNvPr>
          <p:cNvSpPr/>
          <p:nvPr/>
        </p:nvSpPr>
        <p:spPr>
          <a:xfrm>
            <a:off x="2663578" y="3983075"/>
            <a:ext cx="2467276"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Voice Lotto: </a:t>
            </a:r>
            <a:r>
              <a:rPr lang="en-GB" sz="1200" dirty="0"/>
              <a:t>Record your child making sounds of different household items e.g. doorbell, kettle, dog barking.  Later play the sounds back and ask the children to match to a picture or go to the item in the house. </a:t>
            </a:r>
            <a:endParaRPr lang="en-GB" sz="1200" b="1" dirty="0"/>
          </a:p>
        </p:txBody>
      </p:sp>
      <p:pic>
        <p:nvPicPr>
          <p:cNvPr id="2054" name="Picture 6" descr="Dog bark animal sound effect text in a speech bubble balloon clipart set.  Cartoon comics and lettering. Simple black and white outline flat vector  illustration design on white background. 16461303 Vector Art">
            <a:extLst>
              <a:ext uri="{FF2B5EF4-FFF2-40B4-BE49-F238E27FC236}">
                <a16:creationId xmlns:a16="http://schemas.microsoft.com/office/drawing/2014/main" id="{F51C0E8E-5DCE-3D7A-3B67-89C37ABDA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2" y="816554"/>
            <a:ext cx="805395" cy="6234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etal Mike">
            <a:extLst>
              <a:ext uri="{FF2B5EF4-FFF2-40B4-BE49-F238E27FC236}">
                <a16:creationId xmlns:a16="http://schemas.microsoft.com/office/drawing/2014/main" id="{3D4685B5-4CDA-56B0-E102-E4D8517D6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5520" y="117849"/>
            <a:ext cx="887498" cy="6234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y Do Drinks Taste Better with a Straw? It's Science | Taste of Home">
            <a:extLst>
              <a:ext uri="{FF2B5EF4-FFF2-40B4-BE49-F238E27FC236}">
                <a16:creationId xmlns:a16="http://schemas.microsoft.com/office/drawing/2014/main" id="{1F624D4F-F39C-52F4-0589-BD68DE5FC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41" y="3774190"/>
            <a:ext cx="1036952" cy="69004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hase 3 Bingo and Lotto Game (teacher made) - Twinkl">
            <a:extLst>
              <a:ext uri="{FF2B5EF4-FFF2-40B4-BE49-F238E27FC236}">
                <a16:creationId xmlns:a16="http://schemas.microsoft.com/office/drawing/2014/main" id="{8072C960-FF7A-B26C-8DF8-478AD709D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4480628"/>
            <a:ext cx="1422426" cy="7112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0F067-63D2-0956-BAB3-B10169674D17}"/>
              </a:ext>
            </a:extLst>
          </p:cNvPr>
          <p:cNvSpPr/>
          <p:nvPr/>
        </p:nvSpPr>
        <p:spPr>
          <a:xfrm>
            <a:off x="6331342" y="2739246"/>
            <a:ext cx="2636467"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Making trumpets: </a:t>
            </a:r>
            <a:r>
              <a:rPr lang="en-GB" sz="1200" dirty="0"/>
              <a:t>Make amplifiers (from cones of paper) and experiment with different noises through the trumpets. </a:t>
            </a:r>
            <a:endParaRPr lang="en-GB" sz="1200" b="1" dirty="0"/>
          </a:p>
        </p:txBody>
      </p:sp>
      <p:pic>
        <p:nvPicPr>
          <p:cNvPr id="7" name="Picture 2" descr="Cardboard Tube Toy Trumpet Craft - Tea Time Monkeys">
            <a:extLst>
              <a:ext uri="{FF2B5EF4-FFF2-40B4-BE49-F238E27FC236}">
                <a16:creationId xmlns:a16="http://schemas.microsoft.com/office/drawing/2014/main" id="{5244B16D-858A-6212-3095-B8874AD9D4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6058" y="1597159"/>
            <a:ext cx="1038132" cy="4309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3A75FA1-7220-DF8F-D9EE-218B57965071}"/>
              </a:ext>
            </a:extLst>
          </p:cNvPr>
          <p:cNvSpPr/>
          <p:nvPr/>
        </p:nvSpPr>
        <p:spPr>
          <a:xfrm>
            <a:off x="2730165" y="5480187"/>
            <a:ext cx="2477006"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a:t>Using different voices: </a:t>
            </a:r>
            <a:r>
              <a:rPr lang="en-GB" sz="1200" dirty="0"/>
              <a:t>Tell familiar stories and familiar rhymes to children using different types of voices for example a scary voice, a loud voice, a whispering voice. </a:t>
            </a:r>
            <a:endParaRPr lang="en-GB" sz="1200" b="1" dirty="0"/>
          </a:p>
        </p:txBody>
      </p:sp>
      <p:pic>
        <p:nvPicPr>
          <p:cNvPr id="10" name="Picture 8" descr="shouting - Powerful Executive Voice - Voice Coaching, Voice Training">
            <a:extLst>
              <a:ext uri="{FF2B5EF4-FFF2-40B4-BE49-F238E27FC236}">
                <a16:creationId xmlns:a16="http://schemas.microsoft.com/office/drawing/2014/main" id="{489C16CE-97B4-09B4-E778-96E28E9D9B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9773" y="3814862"/>
            <a:ext cx="698844" cy="4650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9F03D-D54F-57D2-0D42-D3987D24313D}"/>
              </a:ext>
            </a:extLst>
          </p:cNvPr>
          <p:cNvSpPr/>
          <p:nvPr/>
        </p:nvSpPr>
        <p:spPr>
          <a:xfrm>
            <a:off x="6377466" y="5660949"/>
            <a:ext cx="2544217"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i="0" u="none" strike="noStrike" baseline="0" dirty="0">
                <a:solidFill>
                  <a:srgbClr val="000000"/>
                </a:solidFill>
              </a:rPr>
              <a:t>Chain Games: </a:t>
            </a:r>
            <a:r>
              <a:rPr lang="en-GB" sz="1200" i="0" u="none" strike="noStrike" baseline="0" dirty="0">
                <a:solidFill>
                  <a:srgbClr val="000000"/>
                </a:solidFill>
              </a:rPr>
              <a:t>An adult starts a sound for example a ‘</a:t>
            </a:r>
            <a:r>
              <a:rPr lang="en-GB" sz="1200" i="0" u="none" strike="noStrike" baseline="0" dirty="0" err="1">
                <a:solidFill>
                  <a:srgbClr val="000000"/>
                </a:solidFill>
              </a:rPr>
              <a:t>eeeeeeeeeee</a:t>
            </a:r>
            <a:r>
              <a:rPr lang="en-GB" sz="1200" i="0" u="none" strike="noStrike" baseline="0" dirty="0">
                <a:solidFill>
                  <a:srgbClr val="000000"/>
                </a:solidFill>
              </a:rPr>
              <a:t>’ which goes up and down in pitch.  The children has to continue the sound to make a chain.</a:t>
            </a:r>
            <a:endParaRPr lang="en-GB" sz="1200" b="1" i="0" u="none" strike="noStrike" baseline="0" dirty="0">
              <a:solidFill>
                <a:srgbClr val="000000"/>
              </a:solidFill>
            </a:endParaRPr>
          </a:p>
        </p:txBody>
      </p:sp>
      <p:pic>
        <p:nvPicPr>
          <p:cNvPr id="16" name="Picture 4" descr="Stainless Steel Chain - Short Link | S3i Group">
            <a:extLst>
              <a:ext uri="{FF2B5EF4-FFF2-40B4-BE49-F238E27FC236}">
                <a16:creationId xmlns:a16="http://schemas.microsoft.com/office/drawing/2014/main" id="{E2DAFE0C-82D5-76CF-2E79-DB404826B7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7062" y="5764659"/>
            <a:ext cx="728356" cy="7283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egmentation — Reading Doctor | Apps for teaching kids to read and spell">
            <a:extLst>
              <a:ext uri="{FF2B5EF4-FFF2-40B4-BE49-F238E27FC236}">
                <a16:creationId xmlns:a16="http://schemas.microsoft.com/office/drawing/2014/main" id="{0622B40E-9621-9A6E-D3CE-DE508E8F61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6789" y="3688662"/>
            <a:ext cx="1434894" cy="7174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FF82FA1-FCE4-4078-41CB-032062E9FF02}"/>
              </a:ext>
            </a:extLst>
          </p:cNvPr>
          <p:cNvSpPr/>
          <p:nvPr/>
        </p:nvSpPr>
        <p:spPr>
          <a:xfrm>
            <a:off x="5483566" y="4429481"/>
            <a:ext cx="3192289"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GB" sz="1200" b="1" dirty="0"/>
              <a:t>Features of sound: </a:t>
            </a:r>
            <a:r>
              <a:rPr lang="en-GB" sz="1200" dirty="0"/>
              <a:t>Experiment making noises with your child.  You can make loud or quiet, high pitch or low pitch.  Talk to your child using this vocabulary to help them begin to use and identify the language associated with sounds. </a:t>
            </a:r>
          </a:p>
        </p:txBody>
      </p:sp>
      <p:pic>
        <p:nvPicPr>
          <p:cNvPr id="19" name="Picture 6" descr="Ks2 What Is The Difference Between Pitch And Tone - Lessons - Blendspace">
            <a:extLst>
              <a:ext uri="{FF2B5EF4-FFF2-40B4-BE49-F238E27FC236}">
                <a16:creationId xmlns:a16="http://schemas.microsoft.com/office/drawing/2014/main" id="{E2582FB3-2758-D6EA-9345-0EBBA231F5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0880" y="3624160"/>
            <a:ext cx="563443" cy="72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3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17705</TotalTime>
  <Words>3389</Words>
  <Application>Microsoft Office PowerPoint</Application>
  <PresentationFormat>On-screen Show (4:3)</PresentationFormat>
  <Paragraphs>161</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Tuffy</vt:lpstr>
      <vt:lpstr>Office Theme</vt:lpstr>
      <vt:lpstr>Phase 1: Aspect 1: Environmental sounds</vt:lpstr>
      <vt:lpstr>Phase 1: Aspect 2: Instrumental sounds</vt:lpstr>
      <vt:lpstr>Phase 1: Aspect 2: Instrumental sounds</vt:lpstr>
      <vt:lpstr>Phase 1: Aspect 3: Body Percussion</vt:lpstr>
      <vt:lpstr>Phase 1: Aspect 4: Rhythm and Rhyme</vt:lpstr>
      <vt:lpstr>Phase 1: Aspect 4: Rhythm and Rhyme</vt:lpstr>
      <vt:lpstr>Phase 1: Aspect 5: Alliteration </vt:lpstr>
      <vt:lpstr>Phase 1: Aspect 5: Alliteration </vt:lpstr>
      <vt:lpstr>Phase 1: Aspect 6: Voice Sounds </vt:lpstr>
      <vt:lpstr>Key text for pre-school   as recommended by Pi Corbett Reading spine and  The Centre for Literacy in Primary Education (CLPE)</vt:lpstr>
    </vt:vector>
  </TitlesOfParts>
  <Company>Grand Avenue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and phonics Remember reading doesn’t just have to mean reading the book sent home from school.  Here are lots of other ideas you can do too!</dc:title>
  <dc:creator>Gemma Sergejev</dc:creator>
  <cp:lastModifiedBy>Juliet McCormick</cp:lastModifiedBy>
  <cp:revision>14</cp:revision>
  <cp:lastPrinted>2023-03-17T12:17:01Z</cp:lastPrinted>
  <dcterms:created xsi:type="dcterms:W3CDTF">2021-11-09T14:05:46Z</dcterms:created>
  <dcterms:modified xsi:type="dcterms:W3CDTF">2023-03-21T12:12:34Z</dcterms:modified>
</cp:coreProperties>
</file>